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image7.jpg" ContentType="image/jpeg"/>
  <Override PartName="/ppt/media/image8.jpg" ContentType="image/jpeg"/>
  <Override PartName="/ppt/media/image22.jpg" ContentType="image/jpeg"/>
  <Override PartName="/ppt/notesSlides/notesSlide2.xml" ContentType="application/vnd.openxmlformats-officedocument.presentationml.notesSlide+xml"/>
  <Override PartName="/ppt/media/image23.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2" r:id="rId2"/>
    <p:sldMasterId id="2147483714" r:id="rId3"/>
    <p:sldMasterId id="2147483726" r:id="rId4"/>
    <p:sldMasterId id="2147483756" r:id="rId5"/>
    <p:sldMasterId id="2147483786" r:id="rId6"/>
  </p:sldMasterIdLst>
  <p:notesMasterIdLst>
    <p:notesMasterId r:id="rId25"/>
  </p:notesMasterIdLst>
  <p:sldIdLst>
    <p:sldId id="256" r:id="rId7"/>
    <p:sldId id="299" r:id="rId8"/>
    <p:sldId id="1197" r:id="rId9"/>
    <p:sldId id="261" r:id="rId10"/>
    <p:sldId id="283" r:id="rId11"/>
    <p:sldId id="285" r:id="rId12"/>
    <p:sldId id="286" r:id="rId13"/>
    <p:sldId id="287" r:id="rId14"/>
    <p:sldId id="284" r:id="rId15"/>
    <p:sldId id="288" r:id="rId16"/>
    <p:sldId id="289" r:id="rId17"/>
    <p:sldId id="290" r:id="rId18"/>
    <p:sldId id="292" r:id="rId19"/>
    <p:sldId id="293" r:id="rId20"/>
    <p:sldId id="291" r:id="rId21"/>
    <p:sldId id="258" r:id="rId22"/>
    <p:sldId id="1199" r:id="rId23"/>
    <p:sldId id="891" r:id="rId24"/>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ío Raquel" userId="42897b7704c4165a" providerId="LiveId" clId="{952AD64B-9B53-4FA8-B298-ABC01075C749}"/>
    <pc:docChg chg="undo custSel addSld delSld modSld sldOrd delMainMaster modMainMaster">
      <pc:chgData name="Rocío Raquel" userId="42897b7704c4165a" providerId="LiveId" clId="{952AD64B-9B53-4FA8-B298-ABC01075C749}" dt="2023-07-13T19:30:51.669" v="617" actId="6549"/>
      <pc:docMkLst>
        <pc:docMk/>
      </pc:docMkLst>
      <pc:sldChg chg="add ord">
        <pc:chgData name="Rocío Raquel" userId="42897b7704c4165a" providerId="LiveId" clId="{952AD64B-9B53-4FA8-B298-ABC01075C749}" dt="2023-07-10T20:42:48.666" v="3"/>
        <pc:sldMkLst>
          <pc:docMk/>
          <pc:sldMk cId="2995406070" sldId="256"/>
        </pc:sldMkLst>
      </pc:sldChg>
      <pc:sldChg chg="addSp delSp modSp add mod">
        <pc:chgData name="Rocío Raquel" userId="42897b7704c4165a" providerId="LiveId" clId="{952AD64B-9B53-4FA8-B298-ABC01075C749}" dt="2023-07-13T18:56:49.713" v="610" actId="12"/>
        <pc:sldMkLst>
          <pc:docMk/>
          <pc:sldMk cId="1355785233" sldId="257"/>
        </pc:sldMkLst>
        <pc:spChg chg="mod">
          <ac:chgData name="Rocío Raquel" userId="42897b7704c4165a" providerId="LiveId" clId="{952AD64B-9B53-4FA8-B298-ABC01075C749}" dt="2023-07-13T18:35:13.232" v="28"/>
          <ac:spMkLst>
            <pc:docMk/>
            <pc:sldMk cId="1355785233" sldId="257"/>
            <ac:spMk id="6" creationId="{1353A132-D499-A796-4484-8A410E71334A}"/>
          </ac:spMkLst>
        </pc:spChg>
        <pc:spChg chg="mod">
          <ac:chgData name="Rocío Raquel" userId="42897b7704c4165a" providerId="LiveId" clId="{952AD64B-9B53-4FA8-B298-ABC01075C749}" dt="2023-07-13T18:56:49.713" v="610" actId="12"/>
          <ac:spMkLst>
            <pc:docMk/>
            <pc:sldMk cId="1355785233" sldId="257"/>
            <ac:spMk id="7" creationId="{9BECF826-83A2-FD63-9020-43E865B1A93F}"/>
          </ac:spMkLst>
        </pc:spChg>
        <pc:spChg chg="add del mod">
          <ac:chgData name="Rocío Raquel" userId="42897b7704c4165a" providerId="LiveId" clId="{952AD64B-9B53-4FA8-B298-ABC01075C749}" dt="2023-07-13T14:35:29.620" v="24" actId="478"/>
          <ac:spMkLst>
            <pc:docMk/>
            <pc:sldMk cId="1355785233" sldId="257"/>
            <ac:spMk id="10" creationId="{8147D67D-52CF-4AB7-AE3E-C4B7BDF6258E}"/>
          </ac:spMkLst>
        </pc:spChg>
        <pc:picChg chg="add del mod">
          <ac:chgData name="Rocío Raquel" userId="42897b7704c4165a" providerId="LiveId" clId="{952AD64B-9B53-4FA8-B298-ABC01075C749}" dt="2023-07-13T14:35:14.865" v="22" actId="478"/>
          <ac:picMkLst>
            <pc:docMk/>
            <pc:sldMk cId="1355785233" sldId="257"/>
            <ac:picMk id="8" creationId="{82D65D84-3315-4457-A853-6BC5E5B69E99}"/>
          </ac:picMkLst>
        </pc:picChg>
        <pc:picChg chg="add del mod">
          <ac:chgData name="Rocío Raquel" userId="42897b7704c4165a" providerId="LiveId" clId="{952AD64B-9B53-4FA8-B298-ABC01075C749}" dt="2023-07-13T14:35:29.620" v="24" actId="478"/>
          <ac:picMkLst>
            <pc:docMk/>
            <pc:sldMk cId="1355785233" sldId="257"/>
            <ac:picMk id="9" creationId="{24AB975D-9F6E-4A39-B40B-01899C4D170D}"/>
          </ac:picMkLst>
        </pc:picChg>
      </pc:sldChg>
      <pc:sldChg chg="addSp delSp modSp add mod">
        <pc:chgData name="Rocío Raquel" userId="42897b7704c4165a" providerId="LiveId" clId="{952AD64B-9B53-4FA8-B298-ABC01075C749}" dt="2023-07-13T18:48:02.294" v="544" actId="1036"/>
        <pc:sldMkLst>
          <pc:docMk/>
          <pc:sldMk cId="3008017043" sldId="258"/>
        </pc:sldMkLst>
        <pc:spChg chg="mod">
          <ac:chgData name="Rocío Raquel" userId="42897b7704c4165a" providerId="LiveId" clId="{952AD64B-9B53-4FA8-B298-ABC01075C749}" dt="2023-07-13T18:48:02.294" v="544" actId="1036"/>
          <ac:spMkLst>
            <pc:docMk/>
            <pc:sldMk cId="3008017043" sldId="258"/>
            <ac:spMk id="6" creationId="{7E75E27E-13A1-1938-79E5-5E03B05C979E}"/>
          </ac:spMkLst>
        </pc:spChg>
        <pc:spChg chg="del">
          <ac:chgData name="Rocío Raquel" userId="42897b7704c4165a" providerId="LiveId" clId="{952AD64B-9B53-4FA8-B298-ABC01075C749}" dt="2023-07-13T18:47:32.397" v="500" actId="478"/>
          <ac:spMkLst>
            <pc:docMk/>
            <pc:sldMk cId="3008017043" sldId="258"/>
            <ac:spMk id="7" creationId="{0B921376-703C-A80A-40CD-01A28035443B}"/>
          </ac:spMkLst>
        </pc:spChg>
        <pc:spChg chg="add del mod">
          <ac:chgData name="Rocío Raquel" userId="42897b7704c4165a" providerId="LiveId" clId="{952AD64B-9B53-4FA8-B298-ABC01075C749}" dt="2023-07-13T18:47:13.581" v="499" actId="478"/>
          <ac:spMkLst>
            <pc:docMk/>
            <pc:sldMk cId="3008017043" sldId="258"/>
            <ac:spMk id="8" creationId="{B00CBC69-038F-4396-8542-A8B373483E11}"/>
          </ac:spMkLst>
        </pc:spChg>
        <pc:picChg chg="mod">
          <ac:chgData name="Rocío Raquel" userId="42897b7704c4165a" providerId="LiveId" clId="{952AD64B-9B53-4FA8-B298-ABC01075C749}" dt="2023-07-13T18:46:54.513" v="440" actId="14826"/>
          <ac:picMkLst>
            <pc:docMk/>
            <pc:sldMk cId="3008017043" sldId="258"/>
            <ac:picMk id="5" creationId="{A93B0E55-3A5E-D06E-BD9D-81D7DDF9C3B4}"/>
          </ac:picMkLst>
        </pc:picChg>
      </pc:sldChg>
      <pc:sldChg chg="addSp delSp modSp mod setBg chgLayout">
        <pc:chgData name="Rocío Raquel" userId="42897b7704c4165a" providerId="LiveId" clId="{952AD64B-9B53-4FA8-B298-ABC01075C749}" dt="2023-07-13T18:39:26.010" v="74" actId="1036"/>
        <pc:sldMkLst>
          <pc:docMk/>
          <pc:sldMk cId="0" sldId="261"/>
        </pc:sldMkLst>
        <pc:spChg chg="mod">
          <ac:chgData name="Rocío Raquel" userId="42897b7704c4165a" providerId="LiveId" clId="{952AD64B-9B53-4FA8-B298-ABC01075C749}" dt="2023-07-13T18:39:26.010" v="74" actId="1036"/>
          <ac:spMkLst>
            <pc:docMk/>
            <pc:sldMk cId="0" sldId="261"/>
            <ac:spMk id="2" creationId="{00000000-0000-0000-0000-000000000000}"/>
          </ac:spMkLst>
        </pc:spChg>
        <pc:spChg chg="mod ord">
          <ac:chgData name="Rocío Raquel" userId="42897b7704c4165a" providerId="LiveId" clId="{952AD64B-9B53-4FA8-B298-ABC01075C749}" dt="2023-07-13T18:39:26.010" v="74" actId="1036"/>
          <ac:spMkLst>
            <pc:docMk/>
            <pc:sldMk cId="0" sldId="261"/>
            <ac:spMk id="3" creationId="{00000000-0000-0000-0000-000000000000}"/>
          </ac:spMkLst>
        </pc:spChg>
        <pc:spChg chg="add del mod">
          <ac:chgData name="Rocío Raquel" userId="42897b7704c4165a" providerId="LiveId" clId="{952AD64B-9B53-4FA8-B298-ABC01075C749}" dt="2023-07-13T18:37:38.719" v="36" actId="6264"/>
          <ac:spMkLst>
            <pc:docMk/>
            <pc:sldMk cId="0" sldId="261"/>
            <ac:spMk id="4" creationId="{DCDA637D-639D-4A71-9596-7DAB45309BC3}"/>
          </ac:spMkLst>
        </pc:spChg>
        <pc:spChg chg="add del mod ord">
          <ac:chgData name="Rocío Raquel" userId="42897b7704c4165a" providerId="LiveId" clId="{952AD64B-9B53-4FA8-B298-ABC01075C749}" dt="2023-07-13T18:37:38.719" v="36" actId="6264"/>
          <ac:spMkLst>
            <pc:docMk/>
            <pc:sldMk cId="0" sldId="261"/>
            <ac:spMk id="5" creationId="{6116D209-A8AA-4970-BC29-37829D513CDC}"/>
          </ac:spMkLst>
        </pc:spChg>
        <pc:picChg chg="add mod">
          <ac:chgData name="Rocío Raquel" userId="42897b7704c4165a" providerId="LiveId" clId="{952AD64B-9B53-4FA8-B298-ABC01075C749}" dt="2023-07-13T18:39:12.111" v="44"/>
          <ac:picMkLst>
            <pc:docMk/>
            <pc:sldMk cId="0" sldId="261"/>
            <ac:picMk id="6" creationId="{9AA9888E-7C2E-4CBB-9238-5C468D871675}"/>
          </ac:picMkLst>
        </pc:picChg>
        <pc:picChg chg="add mod">
          <ac:chgData name="Rocío Raquel" userId="42897b7704c4165a" providerId="LiveId" clId="{952AD64B-9B53-4FA8-B298-ABC01075C749}" dt="2023-07-13T18:39:12.111" v="44"/>
          <ac:picMkLst>
            <pc:docMk/>
            <pc:sldMk cId="0" sldId="261"/>
            <ac:picMk id="7" creationId="{A64EFBD4-FF2A-4A6E-A7E5-B6B995D47109}"/>
          </ac:picMkLst>
        </pc:picChg>
      </pc:sldChg>
      <pc:sldChg chg="addSp delSp modSp del setBg">
        <pc:chgData name="Rocío Raquel" userId="42897b7704c4165a" providerId="LiveId" clId="{952AD64B-9B53-4FA8-B298-ABC01075C749}" dt="2023-07-13T18:49:30.947" v="550" actId="47"/>
        <pc:sldMkLst>
          <pc:docMk/>
          <pc:sldMk cId="2941958224" sldId="282"/>
        </pc:sldMkLst>
        <pc:spChg chg="add del mod">
          <ac:chgData name="Rocío Raquel" userId="42897b7704c4165a" providerId="LiveId" clId="{952AD64B-9B53-4FA8-B298-ABC01075C749}" dt="2023-07-13T18:49:00.849" v="547"/>
          <ac:spMkLst>
            <pc:docMk/>
            <pc:sldMk cId="2941958224" sldId="282"/>
            <ac:spMk id="9" creationId="{2185B1AC-A24A-4759-8553-F475D4E5A48D}"/>
          </ac:spMkLst>
        </pc:spChg>
      </pc:sldChg>
      <pc:sldChg chg="addSp modSp mod">
        <pc:chgData name="Rocío Raquel" userId="42897b7704c4165a" providerId="LiveId" clId="{952AD64B-9B53-4FA8-B298-ABC01075C749}" dt="2023-07-13T18:39:43.466" v="102" actId="1035"/>
        <pc:sldMkLst>
          <pc:docMk/>
          <pc:sldMk cId="3741324287" sldId="283"/>
        </pc:sldMkLst>
        <pc:spChg chg="mod">
          <ac:chgData name="Rocío Raquel" userId="42897b7704c4165a" providerId="LiveId" clId="{952AD64B-9B53-4FA8-B298-ABC01075C749}" dt="2023-07-13T18:39:43.466" v="102" actId="1035"/>
          <ac:spMkLst>
            <pc:docMk/>
            <pc:sldMk cId="3741324287" sldId="283"/>
            <ac:spMk id="2" creationId="{00000000-0000-0000-0000-000000000000}"/>
          </ac:spMkLst>
        </pc:spChg>
        <pc:spChg chg="mod">
          <ac:chgData name="Rocío Raquel" userId="42897b7704c4165a" providerId="LiveId" clId="{952AD64B-9B53-4FA8-B298-ABC01075C749}" dt="2023-07-13T18:39:43.466" v="102" actId="1035"/>
          <ac:spMkLst>
            <pc:docMk/>
            <pc:sldMk cId="3741324287" sldId="283"/>
            <ac:spMk id="4" creationId="{905421A9-F700-31FB-5F6C-F8A2BD78AD8B}"/>
          </ac:spMkLst>
        </pc:spChg>
        <pc:picChg chg="add mod">
          <ac:chgData name="Rocío Raquel" userId="42897b7704c4165a" providerId="LiveId" clId="{952AD64B-9B53-4FA8-B298-ABC01075C749}" dt="2023-07-13T18:39:35.109" v="75"/>
          <ac:picMkLst>
            <pc:docMk/>
            <pc:sldMk cId="3741324287" sldId="283"/>
            <ac:picMk id="5" creationId="{56815418-445A-481F-9AAE-28580D7E7012}"/>
          </ac:picMkLst>
        </pc:picChg>
        <pc:picChg chg="add mod">
          <ac:chgData name="Rocío Raquel" userId="42897b7704c4165a" providerId="LiveId" clId="{952AD64B-9B53-4FA8-B298-ABC01075C749}" dt="2023-07-13T18:39:35.109" v="75"/>
          <ac:picMkLst>
            <pc:docMk/>
            <pc:sldMk cId="3741324287" sldId="283"/>
            <ac:picMk id="6" creationId="{C70D72F1-9D87-4BFB-ADD6-643EDCA36EC8}"/>
          </ac:picMkLst>
        </pc:picChg>
      </pc:sldChg>
      <pc:sldChg chg="addSp modSp mod">
        <pc:chgData name="Rocío Raquel" userId="42897b7704c4165a" providerId="LiveId" clId="{952AD64B-9B53-4FA8-B298-ABC01075C749}" dt="2023-07-13T18:40:45.161" v="214" actId="1035"/>
        <pc:sldMkLst>
          <pc:docMk/>
          <pc:sldMk cId="71353804" sldId="284"/>
        </pc:sldMkLst>
        <pc:spChg chg="mod">
          <ac:chgData name="Rocío Raquel" userId="42897b7704c4165a" providerId="LiveId" clId="{952AD64B-9B53-4FA8-B298-ABC01075C749}" dt="2023-07-13T18:40:45.161" v="214" actId="1035"/>
          <ac:spMkLst>
            <pc:docMk/>
            <pc:sldMk cId="71353804" sldId="284"/>
            <ac:spMk id="2" creationId="{00000000-0000-0000-0000-000000000000}"/>
          </ac:spMkLst>
        </pc:spChg>
        <pc:spChg chg="mod">
          <ac:chgData name="Rocío Raquel" userId="42897b7704c4165a" providerId="LiveId" clId="{952AD64B-9B53-4FA8-B298-ABC01075C749}" dt="2023-07-13T18:40:45.161" v="214" actId="1035"/>
          <ac:spMkLst>
            <pc:docMk/>
            <pc:sldMk cId="71353804" sldId="284"/>
            <ac:spMk id="8" creationId="{414DBC38-4162-DE43-C224-BAADC0E8D55F}"/>
          </ac:spMkLst>
        </pc:spChg>
        <pc:picChg chg="add mod">
          <ac:chgData name="Rocío Raquel" userId="42897b7704c4165a" providerId="LiveId" clId="{952AD64B-9B53-4FA8-B298-ABC01075C749}" dt="2023-07-13T18:40:35.385" v="183"/>
          <ac:picMkLst>
            <pc:docMk/>
            <pc:sldMk cId="71353804" sldId="284"/>
            <ac:picMk id="4" creationId="{D915D415-5F03-43A7-BB9C-8F2F7F0510CF}"/>
          </ac:picMkLst>
        </pc:picChg>
        <pc:picChg chg="add mod">
          <ac:chgData name="Rocío Raquel" userId="42897b7704c4165a" providerId="LiveId" clId="{952AD64B-9B53-4FA8-B298-ABC01075C749}" dt="2023-07-13T18:40:35.385" v="183"/>
          <ac:picMkLst>
            <pc:docMk/>
            <pc:sldMk cId="71353804" sldId="284"/>
            <ac:picMk id="5" creationId="{44F147F7-F761-46CD-84DA-0B6BB4450F48}"/>
          </ac:picMkLst>
        </pc:picChg>
      </pc:sldChg>
      <pc:sldChg chg="addSp modSp mod">
        <pc:chgData name="Rocío Raquel" userId="42897b7704c4165a" providerId="LiveId" clId="{952AD64B-9B53-4FA8-B298-ABC01075C749}" dt="2023-07-13T18:40:00.634" v="123" actId="1035"/>
        <pc:sldMkLst>
          <pc:docMk/>
          <pc:sldMk cId="1576735572" sldId="285"/>
        </pc:sldMkLst>
        <pc:spChg chg="mod">
          <ac:chgData name="Rocío Raquel" userId="42897b7704c4165a" providerId="LiveId" clId="{952AD64B-9B53-4FA8-B298-ABC01075C749}" dt="2023-07-13T18:40:00.634" v="123" actId="1035"/>
          <ac:spMkLst>
            <pc:docMk/>
            <pc:sldMk cId="1576735572" sldId="285"/>
            <ac:spMk id="2" creationId="{00000000-0000-0000-0000-000000000000}"/>
          </ac:spMkLst>
        </pc:spChg>
        <pc:spChg chg="mod">
          <ac:chgData name="Rocío Raquel" userId="42897b7704c4165a" providerId="LiveId" clId="{952AD64B-9B53-4FA8-B298-ABC01075C749}" dt="2023-07-13T18:40:00.634" v="123" actId="1035"/>
          <ac:spMkLst>
            <pc:docMk/>
            <pc:sldMk cId="1576735572" sldId="285"/>
            <ac:spMk id="6" creationId="{45C05868-67DD-5B44-D36C-96EDDD7E3038}"/>
          </ac:spMkLst>
        </pc:spChg>
        <pc:picChg chg="add mod">
          <ac:chgData name="Rocío Raquel" userId="42897b7704c4165a" providerId="LiveId" clId="{952AD64B-9B53-4FA8-B298-ABC01075C749}" dt="2023-07-13T18:39:53.520" v="103"/>
          <ac:picMkLst>
            <pc:docMk/>
            <pc:sldMk cId="1576735572" sldId="285"/>
            <ac:picMk id="4" creationId="{FDA3068A-1D7D-4389-85D8-06655D227B4E}"/>
          </ac:picMkLst>
        </pc:picChg>
        <pc:picChg chg="add mod">
          <ac:chgData name="Rocío Raquel" userId="42897b7704c4165a" providerId="LiveId" clId="{952AD64B-9B53-4FA8-B298-ABC01075C749}" dt="2023-07-13T18:39:53.520" v="103"/>
          <ac:picMkLst>
            <pc:docMk/>
            <pc:sldMk cId="1576735572" sldId="285"/>
            <ac:picMk id="5" creationId="{C3AADEEC-A10A-4E60-AEF0-B28B0589C50C}"/>
          </ac:picMkLst>
        </pc:picChg>
      </pc:sldChg>
      <pc:sldChg chg="addSp modSp mod">
        <pc:chgData name="Rocío Raquel" userId="42897b7704c4165a" providerId="LiveId" clId="{952AD64B-9B53-4FA8-B298-ABC01075C749}" dt="2023-07-13T18:40:12.908" v="149" actId="1036"/>
        <pc:sldMkLst>
          <pc:docMk/>
          <pc:sldMk cId="1292366387" sldId="286"/>
        </pc:sldMkLst>
        <pc:spChg chg="mod">
          <ac:chgData name="Rocío Raquel" userId="42897b7704c4165a" providerId="LiveId" clId="{952AD64B-9B53-4FA8-B298-ABC01075C749}" dt="2023-07-13T18:40:12.908" v="149" actId="1036"/>
          <ac:spMkLst>
            <pc:docMk/>
            <pc:sldMk cId="1292366387" sldId="286"/>
            <ac:spMk id="2" creationId="{00000000-0000-0000-0000-000000000000}"/>
          </ac:spMkLst>
        </pc:spChg>
        <pc:spChg chg="mod">
          <ac:chgData name="Rocío Raquel" userId="42897b7704c4165a" providerId="LiveId" clId="{952AD64B-9B53-4FA8-B298-ABC01075C749}" dt="2023-07-13T18:40:12.908" v="149" actId="1036"/>
          <ac:spMkLst>
            <pc:docMk/>
            <pc:sldMk cId="1292366387" sldId="286"/>
            <ac:spMk id="6" creationId="{55069DFF-D4A2-325A-9B11-AD143B6DBD1B}"/>
          </ac:spMkLst>
        </pc:spChg>
        <pc:picChg chg="add mod">
          <ac:chgData name="Rocío Raquel" userId="42897b7704c4165a" providerId="LiveId" clId="{952AD64B-9B53-4FA8-B298-ABC01075C749}" dt="2023-07-13T18:40:05.675" v="124"/>
          <ac:picMkLst>
            <pc:docMk/>
            <pc:sldMk cId="1292366387" sldId="286"/>
            <ac:picMk id="4" creationId="{0E8D16F2-6881-427B-B00C-D7B24F3C8D3A}"/>
          </ac:picMkLst>
        </pc:picChg>
        <pc:picChg chg="add mod">
          <ac:chgData name="Rocío Raquel" userId="42897b7704c4165a" providerId="LiveId" clId="{952AD64B-9B53-4FA8-B298-ABC01075C749}" dt="2023-07-13T18:40:05.675" v="124"/>
          <ac:picMkLst>
            <pc:docMk/>
            <pc:sldMk cId="1292366387" sldId="286"/>
            <ac:picMk id="5" creationId="{C07611BE-0161-4E87-B168-4638880283EC}"/>
          </ac:picMkLst>
        </pc:picChg>
      </pc:sldChg>
      <pc:sldChg chg="addSp modSp mod">
        <pc:chgData name="Rocío Raquel" userId="42897b7704c4165a" providerId="LiveId" clId="{952AD64B-9B53-4FA8-B298-ABC01075C749}" dt="2023-07-13T18:40:28.478" v="182" actId="1036"/>
        <pc:sldMkLst>
          <pc:docMk/>
          <pc:sldMk cId="2292331592" sldId="287"/>
        </pc:sldMkLst>
        <pc:spChg chg="mod">
          <ac:chgData name="Rocío Raquel" userId="42897b7704c4165a" providerId="LiveId" clId="{952AD64B-9B53-4FA8-B298-ABC01075C749}" dt="2023-07-13T18:40:28.478" v="182" actId="1036"/>
          <ac:spMkLst>
            <pc:docMk/>
            <pc:sldMk cId="2292331592" sldId="287"/>
            <ac:spMk id="2" creationId="{00000000-0000-0000-0000-000000000000}"/>
          </ac:spMkLst>
        </pc:spChg>
        <pc:spChg chg="mod">
          <ac:chgData name="Rocío Raquel" userId="42897b7704c4165a" providerId="LiveId" clId="{952AD64B-9B53-4FA8-B298-ABC01075C749}" dt="2023-07-13T18:40:28.478" v="182" actId="1036"/>
          <ac:spMkLst>
            <pc:docMk/>
            <pc:sldMk cId="2292331592" sldId="287"/>
            <ac:spMk id="6" creationId="{7D13EAA3-34D9-4F22-6C85-2E64C63B39EB}"/>
          </ac:spMkLst>
        </pc:spChg>
        <pc:picChg chg="add mod">
          <ac:chgData name="Rocío Raquel" userId="42897b7704c4165a" providerId="LiveId" clId="{952AD64B-9B53-4FA8-B298-ABC01075C749}" dt="2023-07-13T18:40:19.604" v="150"/>
          <ac:picMkLst>
            <pc:docMk/>
            <pc:sldMk cId="2292331592" sldId="287"/>
            <ac:picMk id="4" creationId="{FA715079-1D9D-4EFF-BB9D-E7DD5AD8696A}"/>
          </ac:picMkLst>
        </pc:picChg>
        <pc:picChg chg="add mod">
          <ac:chgData name="Rocío Raquel" userId="42897b7704c4165a" providerId="LiveId" clId="{952AD64B-9B53-4FA8-B298-ABC01075C749}" dt="2023-07-13T18:40:19.604" v="150"/>
          <ac:picMkLst>
            <pc:docMk/>
            <pc:sldMk cId="2292331592" sldId="287"/>
            <ac:picMk id="5" creationId="{F3962C3B-5A51-4A6E-962D-8C44EAE2347A}"/>
          </ac:picMkLst>
        </pc:picChg>
      </pc:sldChg>
      <pc:sldChg chg="addSp modSp mod">
        <pc:chgData name="Rocío Raquel" userId="42897b7704c4165a" providerId="LiveId" clId="{952AD64B-9B53-4FA8-B298-ABC01075C749}" dt="2023-07-13T18:40:57.559" v="238" actId="1035"/>
        <pc:sldMkLst>
          <pc:docMk/>
          <pc:sldMk cId="963681758" sldId="288"/>
        </pc:sldMkLst>
        <pc:spChg chg="mod">
          <ac:chgData name="Rocío Raquel" userId="42897b7704c4165a" providerId="LiveId" clId="{952AD64B-9B53-4FA8-B298-ABC01075C749}" dt="2023-07-13T18:40:57.559" v="238" actId="1035"/>
          <ac:spMkLst>
            <pc:docMk/>
            <pc:sldMk cId="963681758" sldId="288"/>
            <ac:spMk id="2" creationId="{00000000-0000-0000-0000-000000000000}"/>
          </ac:spMkLst>
        </pc:spChg>
        <pc:spChg chg="mod">
          <ac:chgData name="Rocío Raquel" userId="42897b7704c4165a" providerId="LiveId" clId="{952AD64B-9B53-4FA8-B298-ABC01075C749}" dt="2023-07-13T18:40:57.559" v="238" actId="1035"/>
          <ac:spMkLst>
            <pc:docMk/>
            <pc:sldMk cId="963681758" sldId="288"/>
            <ac:spMk id="10" creationId="{E76DF1ED-05E7-0F9A-1F1A-524F534AAE60}"/>
          </ac:spMkLst>
        </pc:spChg>
        <pc:picChg chg="add mod">
          <ac:chgData name="Rocío Raquel" userId="42897b7704c4165a" providerId="LiveId" clId="{952AD64B-9B53-4FA8-B298-ABC01075C749}" dt="2023-07-13T18:40:50.068" v="215"/>
          <ac:picMkLst>
            <pc:docMk/>
            <pc:sldMk cId="963681758" sldId="288"/>
            <ac:picMk id="4" creationId="{2AC8A333-2AE6-42E7-8DD2-D97AF262CE28}"/>
          </ac:picMkLst>
        </pc:picChg>
        <pc:picChg chg="add mod">
          <ac:chgData name="Rocío Raquel" userId="42897b7704c4165a" providerId="LiveId" clId="{952AD64B-9B53-4FA8-B298-ABC01075C749}" dt="2023-07-13T18:40:50.068" v="215"/>
          <ac:picMkLst>
            <pc:docMk/>
            <pc:sldMk cId="963681758" sldId="288"/>
            <ac:picMk id="5" creationId="{6109DE6A-0C7C-490D-94B0-A4503F39ACF5}"/>
          </ac:picMkLst>
        </pc:picChg>
      </pc:sldChg>
      <pc:sldChg chg="addSp modSp mod">
        <pc:chgData name="Rocío Raquel" userId="42897b7704c4165a" providerId="LiveId" clId="{952AD64B-9B53-4FA8-B298-ABC01075C749}" dt="2023-07-13T18:41:15.671" v="269" actId="1036"/>
        <pc:sldMkLst>
          <pc:docMk/>
          <pc:sldMk cId="3644040907" sldId="289"/>
        </pc:sldMkLst>
        <pc:spChg chg="mod">
          <ac:chgData name="Rocío Raquel" userId="42897b7704c4165a" providerId="LiveId" clId="{952AD64B-9B53-4FA8-B298-ABC01075C749}" dt="2023-07-13T18:41:15.671" v="269" actId="1036"/>
          <ac:spMkLst>
            <pc:docMk/>
            <pc:sldMk cId="3644040907" sldId="289"/>
            <ac:spMk id="2" creationId="{00000000-0000-0000-0000-000000000000}"/>
          </ac:spMkLst>
        </pc:spChg>
        <pc:spChg chg="mod">
          <ac:chgData name="Rocío Raquel" userId="42897b7704c4165a" providerId="LiveId" clId="{952AD64B-9B53-4FA8-B298-ABC01075C749}" dt="2023-07-13T18:41:15.671" v="269" actId="1036"/>
          <ac:spMkLst>
            <pc:docMk/>
            <pc:sldMk cId="3644040907" sldId="289"/>
            <ac:spMk id="6" creationId="{12CCA01E-B830-23A4-12DA-F5F1D38B97E4}"/>
          </ac:spMkLst>
        </pc:spChg>
        <pc:picChg chg="add mod">
          <ac:chgData name="Rocío Raquel" userId="42897b7704c4165a" providerId="LiveId" clId="{952AD64B-9B53-4FA8-B298-ABC01075C749}" dt="2023-07-13T18:41:05.192" v="239"/>
          <ac:picMkLst>
            <pc:docMk/>
            <pc:sldMk cId="3644040907" sldId="289"/>
            <ac:picMk id="4" creationId="{7390BF57-F140-46E6-88C7-BB6D8AC8836A}"/>
          </ac:picMkLst>
        </pc:picChg>
        <pc:picChg chg="add mod">
          <ac:chgData name="Rocío Raquel" userId="42897b7704c4165a" providerId="LiveId" clId="{952AD64B-9B53-4FA8-B298-ABC01075C749}" dt="2023-07-13T18:41:05.192" v="239"/>
          <ac:picMkLst>
            <pc:docMk/>
            <pc:sldMk cId="3644040907" sldId="289"/>
            <ac:picMk id="5" creationId="{01A623A2-B856-4965-8A1C-D9CCCB539D22}"/>
          </ac:picMkLst>
        </pc:picChg>
      </pc:sldChg>
      <pc:sldChg chg="addSp modSp mod">
        <pc:chgData name="Rocío Raquel" userId="42897b7704c4165a" providerId="LiveId" clId="{952AD64B-9B53-4FA8-B298-ABC01075C749}" dt="2023-07-13T18:41:33.817" v="316" actId="1035"/>
        <pc:sldMkLst>
          <pc:docMk/>
          <pc:sldMk cId="3498990112" sldId="290"/>
        </pc:sldMkLst>
        <pc:spChg chg="mod">
          <ac:chgData name="Rocío Raquel" userId="42897b7704c4165a" providerId="LiveId" clId="{952AD64B-9B53-4FA8-B298-ABC01075C749}" dt="2023-07-13T18:41:33.817" v="316" actId="1035"/>
          <ac:spMkLst>
            <pc:docMk/>
            <pc:sldMk cId="3498990112" sldId="290"/>
            <ac:spMk id="2" creationId="{00000000-0000-0000-0000-000000000000}"/>
          </ac:spMkLst>
        </pc:spChg>
        <pc:spChg chg="mod">
          <ac:chgData name="Rocío Raquel" userId="42897b7704c4165a" providerId="LiveId" clId="{952AD64B-9B53-4FA8-B298-ABC01075C749}" dt="2023-07-13T18:41:33.817" v="316" actId="1035"/>
          <ac:spMkLst>
            <pc:docMk/>
            <pc:sldMk cId="3498990112" sldId="290"/>
            <ac:spMk id="6" creationId="{642B3935-40EA-0F2C-B12E-FD3202D647A8}"/>
          </ac:spMkLst>
        </pc:spChg>
        <pc:picChg chg="add mod">
          <ac:chgData name="Rocío Raquel" userId="42897b7704c4165a" providerId="LiveId" clId="{952AD64B-9B53-4FA8-B298-ABC01075C749}" dt="2023-07-13T18:41:26.302" v="295"/>
          <ac:picMkLst>
            <pc:docMk/>
            <pc:sldMk cId="3498990112" sldId="290"/>
            <ac:picMk id="4" creationId="{A4ADDD04-687F-4565-AC54-4A2F8ED1E835}"/>
          </ac:picMkLst>
        </pc:picChg>
        <pc:picChg chg="add mod">
          <ac:chgData name="Rocío Raquel" userId="42897b7704c4165a" providerId="LiveId" clId="{952AD64B-9B53-4FA8-B298-ABC01075C749}" dt="2023-07-13T18:41:26.302" v="295"/>
          <ac:picMkLst>
            <pc:docMk/>
            <pc:sldMk cId="3498990112" sldId="290"/>
            <ac:picMk id="5" creationId="{A32B3F06-84CF-4D97-99B1-303B04EFB020}"/>
          </ac:picMkLst>
        </pc:picChg>
      </pc:sldChg>
      <pc:sldChg chg="addSp modSp mod">
        <pc:chgData name="Rocío Raquel" userId="42897b7704c4165a" providerId="LiveId" clId="{952AD64B-9B53-4FA8-B298-ABC01075C749}" dt="2023-07-13T18:42:22.241" v="402" actId="1036"/>
        <pc:sldMkLst>
          <pc:docMk/>
          <pc:sldMk cId="4107210288" sldId="291"/>
        </pc:sldMkLst>
        <pc:spChg chg="mod">
          <ac:chgData name="Rocío Raquel" userId="42897b7704c4165a" providerId="LiveId" clId="{952AD64B-9B53-4FA8-B298-ABC01075C749}" dt="2023-07-13T18:42:22.241" v="402" actId="1036"/>
          <ac:spMkLst>
            <pc:docMk/>
            <pc:sldMk cId="4107210288" sldId="291"/>
            <ac:spMk id="2" creationId="{00000000-0000-0000-0000-000000000000}"/>
          </ac:spMkLst>
        </pc:spChg>
        <pc:spChg chg="mod">
          <ac:chgData name="Rocío Raquel" userId="42897b7704c4165a" providerId="LiveId" clId="{952AD64B-9B53-4FA8-B298-ABC01075C749}" dt="2023-07-13T18:42:22.241" v="402" actId="1036"/>
          <ac:spMkLst>
            <pc:docMk/>
            <pc:sldMk cId="4107210288" sldId="291"/>
            <ac:spMk id="6" creationId="{112AEA48-452B-1520-3D7A-B9686CA41FDA}"/>
          </ac:spMkLst>
        </pc:spChg>
        <pc:picChg chg="add mod">
          <ac:chgData name="Rocío Raquel" userId="42897b7704c4165a" providerId="LiveId" clId="{952AD64B-9B53-4FA8-B298-ABC01075C749}" dt="2023-07-13T18:42:14.550" v="375"/>
          <ac:picMkLst>
            <pc:docMk/>
            <pc:sldMk cId="4107210288" sldId="291"/>
            <ac:picMk id="4" creationId="{A1583AE5-66FF-47ED-8BA1-D8C353C00DD1}"/>
          </ac:picMkLst>
        </pc:picChg>
        <pc:picChg chg="add mod">
          <ac:chgData name="Rocío Raquel" userId="42897b7704c4165a" providerId="LiveId" clId="{952AD64B-9B53-4FA8-B298-ABC01075C749}" dt="2023-07-13T18:42:14.550" v="375"/>
          <ac:picMkLst>
            <pc:docMk/>
            <pc:sldMk cId="4107210288" sldId="291"/>
            <ac:picMk id="5" creationId="{04AE56C4-0DDB-47EF-B8DB-AAF44665FAB5}"/>
          </ac:picMkLst>
        </pc:picChg>
      </pc:sldChg>
      <pc:sldChg chg="addSp modSp mod">
        <pc:chgData name="Rocío Raquel" userId="42897b7704c4165a" providerId="LiveId" clId="{952AD64B-9B53-4FA8-B298-ABC01075C749}" dt="2023-07-13T18:41:49.197" v="346" actId="1036"/>
        <pc:sldMkLst>
          <pc:docMk/>
          <pc:sldMk cId="1863572959" sldId="292"/>
        </pc:sldMkLst>
        <pc:spChg chg="mod">
          <ac:chgData name="Rocío Raquel" userId="42897b7704c4165a" providerId="LiveId" clId="{952AD64B-9B53-4FA8-B298-ABC01075C749}" dt="2023-07-13T18:41:49.197" v="346" actId="1036"/>
          <ac:spMkLst>
            <pc:docMk/>
            <pc:sldMk cId="1863572959" sldId="292"/>
            <ac:spMk id="7" creationId="{27858C74-C31E-0C7A-4A7D-9E8ED7DD017C}"/>
          </ac:spMkLst>
        </pc:spChg>
        <pc:graphicFrameChg chg="mod">
          <ac:chgData name="Rocío Raquel" userId="42897b7704c4165a" providerId="LiveId" clId="{952AD64B-9B53-4FA8-B298-ABC01075C749}" dt="2023-07-13T18:41:49.197" v="346" actId="1036"/>
          <ac:graphicFrameMkLst>
            <pc:docMk/>
            <pc:sldMk cId="1863572959" sldId="292"/>
            <ac:graphicFrameMk id="4" creationId="{BD857591-FC9C-583E-4129-0B9C5888CD3D}"/>
          </ac:graphicFrameMkLst>
        </pc:graphicFrameChg>
        <pc:picChg chg="add mod">
          <ac:chgData name="Rocío Raquel" userId="42897b7704c4165a" providerId="LiveId" clId="{952AD64B-9B53-4FA8-B298-ABC01075C749}" dt="2023-07-13T18:41:39.197" v="317"/>
          <ac:picMkLst>
            <pc:docMk/>
            <pc:sldMk cId="1863572959" sldId="292"/>
            <ac:picMk id="5" creationId="{BADC3FE5-EF8E-4547-B35E-36C2E2470FBE}"/>
          </ac:picMkLst>
        </pc:picChg>
        <pc:picChg chg="add mod">
          <ac:chgData name="Rocío Raquel" userId="42897b7704c4165a" providerId="LiveId" clId="{952AD64B-9B53-4FA8-B298-ABC01075C749}" dt="2023-07-13T18:41:39.197" v="317"/>
          <ac:picMkLst>
            <pc:docMk/>
            <pc:sldMk cId="1863572959" sldId="292"/>
            <ac:picMk id="6" creationId="{2A2DEB72-4705-490C-87CE-96E352698508}"/>
          </ac:picMkLst>
        </pc:picChg>
      </pc:sldChg>
      <pc:sldChg chg="addSp modSp mod">
        <pc:chgData name="Rocío Raquel" userId="42897b7704c4165a" providerId="LiveId" clId="{952AD64B-9B53-4FA8-B298-ABC01075C749}" dt="2023-07-13T18:42:09.057" v="374" actId="1036"/>
        <pc:sldMkLst>
          <pc:docMk/>
          <pc:sldMk cId="736595845" sldId="293"/>
        </pc:sldMkLst>
        <pc:spChg chg="mod">
          <ac:chgData name="Rocío Raquel" userId="42897b7704c4165a" providerId="LiveId" clId="{952AD64B-9B53-4FA8-B298-ABC01075C749}" dt="2023-07-13T18:42:09.057" v="374" actId="1036"/>
          <ac:spMkLst>
            <pc:docMk/>
            <pc:sldMk cId="736595845" sldId="293"/>
            <ac:spMk id="6" creationId="{6398F9AC-8E37-82F3-8A64-DA208884177A}"/>
          </ac:spMkLst>
        </pc:spChg>
        <pc:graphicFrameChg chg="mod">
          <ac:chgData name="Rocío Raquel" userId="42897b7704c4165a" providerId="LiveId" clId="{952AD64B-9B53-4FA8-B298-ABC01075C749}" dt="2023-07-13T18:42:09.057" v="374" actId="1036"/>
          <ac:graphicFrameMkLst>
            <pc:docMk/>
            <pc:sldMk cId="736595845" sldId="293"/>
            <ac:graphicFrameMk id="4" creationId="{BD857591-FC9C-583E-4129-0B9C5888CD3D}"/>
          </ac:graphicFrameMkLst>
        </pc:graphicFrameChg>
        <pc:picChg chg="add mod">
          <ac:chgData name="Rocío Raquel" userId="42897b7704c4165a" providerId="LiveId" clId="{952AD64B-9B53-4FA8-B298-ABC01075C749}" dt="2023-07-13T18:42:00.228" v="347"/>
          <ac:picMkLst>
            <pc:docMk/>
            <pc:sldMk cId="736595845" sldId="293"/>
            <ac:picMk id="5" creationId="{BEAC6ED1-AFD9-40DA-9B41-09E2A1A77C36}"/>
          </ac:picMkLst>
        </pc:picChg>
        <pc:picChg chg="add mod">
          <ac:chgData name="Rocío Raquel" userId="42897b7704c4165a" providerId="LiveId" clId="{952AD64B-9B53-4FA8-B298-ABC01075C749}" dt="2023-07-13T18:42:00.228" v="347"/>
          <ac:picMkLst>
            <pc:docMk/>
            <pc:sldMk cId="736595845" sldId="293"/>
            <ac:picMk id="7" creationId="{C48272DD-E596-4477-8B99-BFB094EC1BEB}"/>
          </ac:picMkLst>
        </pc:picChg>
      </pc:sldChg>
      <pc:sldChg chg="del setBg">
        <pc:chgData name="Rocío Raquel" userId="42897b7704c4165a" providerId="LiveId" clId="{952AD64B-9B53-4FA8-B298-ABC01075C749}" dt="2023-07-13T18:48:07.541" v="545" actId="47"/>
        <pc:sldMkLst>
          <pc:docMk/>
          <pc:sldMk cId="0" sldId="294"/>
        </pc:sldMkLst>
      </pc:sldChg>
      <pc:sldChg chg="modSp del mod ord">
        <pc:chgData name="Rocío Raquel" userId="42897b7704c4165a" providerId="LiveId" clId="{952AD64B-9B53-4FA8-B298-ABC01075C749}" dt="2023-07-13T18:36:10.573" v="32" actId="47"/>
        <pc:sldMkLst>
          <pc:docMk/>
          <pc:sldMk cId="1729505466" sldId="295"/>
        </pc:sldMkLst>
        <pc:spChg chg="mod">
          <ac:chgData name="Rocío Raquel" userId="42897b7704c4165a" providerId="LiveId" clId="{952AD64B-9B53-4FA8-B298-ABC01075C749}" dt="2023-07-10T20:40:46.560" v="0" actId="5793"/>
          <ac:spMkLst>
            <pc:docMk/>
            <pc:sldMk cId="1729505466" sldId="295"/>
            <ac:spMk id="7" creationId="{2E43CA35-DC58-8935-921D-AF98164ED0B1}"/>
          </ac:spMkLst>
        </pc:spChg>
      </pc:sldChg>
      <pc:sldChg chg="addSp modSp mod">
        <pc:chgData name="Rocío Raquel" userId="42897b7704c4165a" providerId="LiveId" clId="{952AD64B-9B53-4FA8-B298-ABC01075C749}" dt="2023-07-13T18:42:34.713" v="423" actId="1036"/>
        <pc:sldMkLst>
          <pc:docMk/>
          <pc:sldMk cId="1724810933" sldId="296"/>
        </pc:sldMkLst>
        <pc:spChg chg="mod">
          <ac:chgData name="Rocío Raquel" userId="42897b7704c4165a" providerId="LiveId" clId="{952AD64B-9B53-4FA8-B298-ABC01075C749}" dt="2023-07-13T18:42:34.713" v="423" actId="1036"/>
          <ac:spMkLst>
            <pc:docMk/>
            <pc:sldMk cId="1724810933" sldId="296"/>
            <ac:spMk id="2" creationId="{00000000-0000-0000-0000-000000000000}"/>
          </ac:spMkLst>
        </pc:spChg>
        <pc:spChg chg="mod">
          <ac:chgData name="Rocío Raquel" userId="42897b7704c4165a" providerId="LiveId" clId="{952AD64B-9B53-4FA8-B298-ABC01075C749}" dt="2023-07-13T18:42:34.713" v="423" actId="1036"/>
          <ac:spMkLst>
            <pc:docMk/>
            <pc:sldMk cId="1724810933" sldId="296"/>
            <ac:spMk id="6" creationId="{112AEA48-452B-1520-3D7A-B9686CA41FDA}"/>
          </ac:spMkLst>
        </pc:spChg>
        <pc:picChg chg="add mod">
          <ac:chgData name="Rocío Raquel" userId="42897b7704c4165a" providerId="LiveId" clId="{952AD64B-9B53-4FA8-B298-ABC01075C749}" dt="2023-07-13T18:42:27.130" v="403"/>
          <ac:picMkLst>
            <pc:docMk/>
            <pc:sldMk cId="1724810933" sldId="296"/>
            <ac:picMk id="4" creationId="{DBA9B034-C437-4C9A-A9D1-3D5117F5398E}"/>
          </ac:picMkLst>
        </pc:picChg>
        <pc:picChg chg="add mod">
          <ac:chgData name="Rocío Raquel" userId="42897b7704c4165a" providerId="LiveId" clId="{952AD64B-9B53-4FA8-B298-ABC01075C749}" dt="2023-07-13T18:42:27.130" v="403"/>
          <ac:picMkLst>
            <pc:docMk/>
            <pc:sldMk cId="1724810933" sldId="296"/>
            <ac:picMk id="5" creationId="{8AAF7389-E53B-4195-9F42-D85277F2C7BC}"/>
          </ac:picMkLst>
        </pc:picChg>
      </pc:sldChg>
      <pc:sldChg chg="modSp add del mod">
        <pc:chgData name="Rocío Raquel" userId="42897b7704c4165a" providerId="LiveId" clId="{952AD64B-9B53-4FA8-B298-ABC01075C749}" dt="2023-07-13T18:50:19.582" v="609" actId="47"/>
        <pc:sldMkLst>
          <pc:docMk/>
          <pc:sldMk cId="1365263262" sldId="297"/>
        </pc:sldMkLst>
        <pc:picChg chg="mod">
          <ac:chgData name="Rocío Raquel" userId="42897b7704c4165a" providerId="LiveId" clId="{952AD64B-9B53-4FA8-B298-ABC01075C749}" dt="2023-07-13T18:37:10.650" v="34" actId="1076"/>
          <ac:picMkLst>
            <pc:docMk/>
            <pc:sldMk cId="1365263262" sldId="297"/>
            <ac:picMk id="2" creationId="{6A8DAE93-E8DF-D7B5-5F75-2C692E9C6EDD}"/>
          </ac:picMkLst>
        </pc:picChg>
        <pc:picChg chg="mod">
          <ac:chgData name="Rocío Raquel" userId="42897b7704c4165a" providerId="LiveId" clId="{952AD64B-9B53-4FA8-B298-ABC01075C749}" dt="2023-07-13T18:37:07.831" v="33" actId="1076"/>
          <ac:picMkLst>
            <pc:docMk/>
            <pc:sldMk cId="1365263262" sldId="297"/>
            <ac:picMk id="4" creationId="{37D63E00-0BD2-CCEF-E217-B50A6136977F}"/>
          </ac:picMkLst>
        </pc:picChg>
      </pc:sldChg>
      <pc:sldChg chg="modSp add mod">
        <pc:chgData name="Rocío Raquel" userId="42897b7704c4165a" providerId="LiveId" clId="{952AD64B-9B53-4FA8-B298-ABC01075C749}" dt="2023-07-13T19:30:51.669" v="617" actId="6549"/>
        <pc:sldMkLst>
          <pc:docMk/>
          <pc:sldMk cId="687894754" sldId="298"/>
        </pc:sldMkLst>
        <pc:spChg chg="mod">
          <ac:chgData name="Rocío Raquel" userId="42897b7704c4165a" providerId="LiveId" clId="{952AD64B-9B53-4FA8-B298-ABC01075C749}" dt="2023-07-13T18:44:40.064" v="437" actId="20577"/>
          <ac:spMkLst>
            <pc:docMk/>
            <pc:sldMk cId="687894754" sldId="298"/>
            <ac:spMk id="6" creationId="{1353A132-D499-A796-4484-8A410E71334A}"/>
          </ac:spMkLst>
        </pc:spChg>
        <pc:spChg chg="mod">
          <ac:chgData name="Rocío Raquel" userId="42897b7704c4165a" providerId="LiveId" clId="{952AD64B-9B53-4FA8-B298-ABC01075C749}" dt="2023-07-13T19:30:51.669" v="617" actId="6549"/>
          <ac:spMkLst>
            <pc:docMk/>
            <pc:sldMk cId="687894754" sldId="298"/>
            <ac:spMk id="7" creationId="{9BECF826-83A2-FD63-9020-43E865B1A93F}"/>
          </ac:spMkLst>
        </pc:spChg>
      </pc:sldChg>
      <pc:sldChg chg="addSp delSp modSp add mod">
        <pc:chgData name="Rocío Raquel" userId="42897b7704c4165a" providerId="LiveId" clId="{952AD64B-9B53-4FA8-B298-ABC01075C749}" dt="2023-07-13T18:50:04.085" v="608" actId="478"/>
        <pc:sldMkLst>
          <pc:docMk/>
          <pc:sldMk cId="3695329871" sldId="299"/>
        </pc:sldMkLst>
        <pc:spChg chg="mod">
          <ac:chgData name="Rocío Raquel" userId="42897b7704c4165a" providerId="LiveId" clId="{952AD64B-9B53-4FA8-B298-ABC01075C749}" dt="2023-07-13T18:49:27.101" v="549"/>
          <ac:spMkLst>
            <pc:docMk/>
            <pc:sldMk cId="3695329871" sldId="299"/>
            <ac:spMk id="3" creationId="{565124A8-7554-4DB8-896F-F9946B9CF1F9}"/>
          </ac:spMkLst>
        </pc:spChg>
        <pc:picChg chg="add mod">
          <ac:chgData name="Rocío Raquel" userId="42897b7704c4165a" providerId="LiveId" clId="{952AD64B-9B53-4FA8-B298-ABC01075C749}" dt="2023-07-13T18:50:00.260" v="607" actId="1035"/>
          <ac:picMkLst>
            <pc:docMk/>
            <pc:sldMk cId="3695329871" sldId="299"/>
            <ac:picMk id="9" creationId="{81302DEF-2B55-4DCD-9364-22DDDD09DAC2}"/>
          </ac:picMkLst>
        </pc:picChg>
        <pc:picChg chg="del">
          <ac:chgData name="Rocío Raquel" userId="42897b7704c4165a" providerId="LiveId" clId="{952AD64B-9B53-4FA8-B298-ABC01075C749}" dt="2023-07-13T18:50:04.085" v="608" actId="478"/>
          <ac:picMkLst>
            <pc:docMk/>
            <pc:sldMk cId="3695329871" sldId="299"/>
            <ac:picMk id="12" creationId="{1177FC84-A69E-30C0-5D83-DA5FC4426324}"/>
          </ac:picMkLst>
        </pc:picChg>
      </pc:sldChg>
      <pc:sldMasterChg chg="modSldLayout">
        <pc:chgData name="Rocío Raquel" userId="42897b7704c4165a" providerId="LiveId" clId="{952AD64B-9B53-4FA8-B298-ABC01075C749}" dt="2023-07-13T18:38:12.648" v="40"/>
        <pc:sldMasterMkLst>
          <pc:docMk/>
          <pc:sldMasterMk cId="2937101555" sldId="2147483661"/>
        </pc:sldMasterMkLst>
        <pc:sldLayoutChg chg="setBg">
          <pc:chgData name="Rocío Raquel" userId="42897b7704c4165a" providerId="LiveId" clId="{952AD64B-9B53-4FA8-B298-ABC01075C749}" dt="2023-07-13T18:38:12.648" v="40"/>
          <pc:sldLayoutMkLst>
            <pc:docMk/>
            <pc:sldMasterMk cId="2937101555" sldId="2147483661"/>
            <pc:sldLayoutMk cId="2745666482" sldId="2147483697"/>
          </pc:sldLayoutMkLst>
        </pc:sldLayoutChg>
      </pc:sldMasterChg>
      <pc:sldMasterChg chg="del delSldLayout modSldLayout">
        <pc:chgData name="Rocío Raquel" userId="42897b7704c4165a" providerId="LiveId" clId="{952AD64B-9B53-4FA8-B298-ABC01075C749}" dt="2023-07-13T18:49:30.947" v="550" actId="47"/>
        <pc:sldMasterMkLst>
          <pc:docMk/>
          <pc:sldMasterMk cId="2988623725" sldId="2147483667"/>
        </pc:sldMasterMkLst>
        <pc:sldLayoutChg chg="del setBg">
          <pc:chgData name="Rocío Raquel" userId="42897b7704c4165a" providerId="LiveId" clId="{952AD64B-9B53-4FA8-B298-ABC01075C749}" dt="2023-07-13T18:49:30.947" v="550" actId="47"/>
          <pc:sldLayoutMkLst>
            <pc:docMk/>
            <pc:sldMasterMk cId="2988623725" sldId="2147483667"/>
            <pc:sldLayoutMk cId="587011398" sldId="2147483668"/>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2469933453" sldId="2147483669"/>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940998769" sldId="2147483670"/>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1071585163" sldId="2147483671"/>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3796744508" sldId="2147483672"/>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1360863535" sldId="2147483673"/>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1407351967" sldId="2147483674"/>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4282361942" sldId="2147483675"/>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3721118042" sldId="2147483676"/>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3539946588" sldId="2147483677"/>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1435092955" sldId="2147483678"/>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2063937389" sldId="2147483679"/>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1408124735" sldId="2147483680"/>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3287849789" sldId="2147483681"/>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351326147" sldId="2147483682"/>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285633734" sldId="2147483683"/>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2762923114" sldId="2147483684"/>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1151920975" sldId="2147483685"/>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2308335837" sldId="2147483686"/>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405994026" sldId="2147483687"/>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833581093" sldId="2147483688"/>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3368199762" sldId="2147483689"/>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1878001309" sldId="2147483690"/>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650859343" sldId="2147483691"/>
          </pc:sldLayoutMkLst>
        </pc:sldLayoutChg>
        <pc:sldLayoutChg chg="del">
          <pc:chgData name="Rocío Raquel" userId="42897b7704c4165a" providerId="LiveId" clId="{952AD64B-9B53-4FA8-B298-ABC01075C749}" dt="2023-07-13T18:49:30.947" v="550" actId="47"/>
          <pc:sldLayoutMkLst>
            <pc:docMk/>
            <pc:sldMasterMk cId="2988623725" sldId="2147483667"/>
            <pc:sldLayoutMk cId="2343148949" sldId="2147483692"/>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1300888432" sldId="2147483693"/>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3014916786" sldId="2147483694"/>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1665607385" sldId="2147483695"/>
          </pc:sldLayoutMkLst>
        </pc:sldLayoutChg>
        <pc:sldLayoutChg chg="del setBg">
          <pc:chgData name="Rocío Raquel" userId="42897b7704c4165a" providerId="LiveId" clId="{952AD64B-9B53-4FA8-B298-ABC01075C749}" dt="2023-07-13T18:49:30.947" v="550" actId="47"/>
          <pc:sldLayoutMkLst>
            <pc:docMk/>
            <pc:sldMasterMk cId="2988623725" sldId="2147483667"/>
            <pc:sldLayoutMk cId="695305427" sldId="2147483696"/>
          </pc:sldLayoutMkLst>
        </pc:sldLayoutChg>
      </pc:sldMasterChg>
      <pc:sldMasterChg chg="del delSldLayout">
        <pc:chgData name="Rocío Raquel" userId="42897b7704c4165a" providerId="LiveId" clId="{952AD64B-9B53-4FA8-B298-ABC01075C749}" dt="2023-07-13T18:48:07.541" v="545" actId="47"/>
        <pc:sldMasterMkLst>
          <pc:docMk/>
          <pc:sldMasterMk cId="696985358" sldId="2147483698"/>
        </pc:sldMasterMkLst>
        <pc:sldLayoutChg chg="del">
          <pc:chgData name="Rocío Raquel" userId="42897b7704c4165a" providerId="LiveId" clId="{952AD64B-9B53-4FA8-B298-ABC01075C749}" dt="2023-07-13T18:48:07.541" v="545" actId="47"/>
          <pc:sldLayoutMkLst>
            <pc:docMk/>
            <pc:sldMasterMk cId="696985358" sldId="2147483698"/>
            <pc:sldLayoutMk cId="2352440738" sldId="2147483699"/>
          </pc:sldLayoutMkLst>
        </pc:sldLayoutChg>
        <pc:sldLayoutChg chg="del">
          <pc:chgData name="Rocío Raquel" userId="42897b7704c4165a" providerId="LiveId" clId="{952AD64B-9B53-4FA8-B298-ABC01075C749}" dt="2023-07-13T18:48:07.541" v="545" actId="47"/>
          <pc:sldLayoutMkLst>
            <pc:docMk/>
            <pc:sldMasterMk cId="696985358" sldId="2147483698"/>
            <pc:sldLayoutMk cId="1932057541" sldId="2147483700"/>
          </pc:sldLayoutMkLst>
        </pc:sldLayoutChg>
        <pc:sldLayoutChg chg="del">
          <pc:chgData name="Rocío Raquel" userId="42897b7704c4165a" providerId="LiveId" clId="{952AD64B-9B53-4FA8-B298-ABC01075C749}" dt="2023-07-13T18:48:07.541" v="545" actId="47"/>
          <pc:sldLayoutMkLst>
            <pc:docMk/>
            <pc:sldMasterMk cId="696985358" sldId="2147483698"/>
            <pc:sldLayoutMk cId="2195347209" sldId="214748370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4159F-F2C8-4516-8659-72692C540719}" type="datetimeFigureOut">
              <a:rPr lang="es-ES" smtClean="0"/>
              <a:t>29/01/2026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67398-945F-4F55-9FD2-B4AFF9CDB190}" type="slidenum">
              <a:rPr lang="es-ES" smtClean="0"/>
              <a:t>‹Nº›</a:t>
            </a:fld>
            <a:endParaRPr lang="es-ES"/>
          </a:p>
        </p:txBody>
      </p:sp>
    </p:spTree>
    <p:extLst>
      <p:ext uri="{BB962C8B-B14F-4D97-AF65-F5344CB8AC3E}">
        <p14:creationId xmlns:p14="http://schemas.microsoft.com/office/powerpoint/2010/main" val="60013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7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43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A910633-BE5D-4015-B057-570E893B9F7A}" type="datetime1">
              <a:rPr lang="es-PY" smtClean="0"/>
              <a:t>29/1/2026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26229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057D1-86B5-D96A-BE4D-ECE28DF0677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Y"/>
          </a:p>
        </p:txBody>
      </p:sp>
      <p:sp>
        <p:nvSpPr>
          <p:cNvPr id="3" name="Marcador de texto 2">
            <a:extLst>
              <a:ext uri="{FF2B5EF4-FFF2-40B4-BE49-F238E27FC236}">
                <a16:creationId xmlns:a16="http://schemas.microsoft.com/office/drawing/2014/main" id="{F8A875C3-C0A5-D3AC-35BC-9220C1DD9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68D42C2-951C-5305-73AF-CD9D8B0A646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5" name="Marcador de texto 4">
            <a:extLst>
              <a:ext uri="{FF2B5EF4-FFF2-40B4-BE49-F238E27FC236}">
                <a16:creationId xmlns:a16="http://schemas.microsoft.com/office/drawing/2014/main" id="{7C9E33F0-3132-398F-32ED-89ECCE9A6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DBAF67A2-0B6A-10C7-3868-76D832E9E47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7" name="Marcador de fecha 6">
            <a:extLst>
              <a:ext uri="{FF2B5EF4-FFF2-40B4-BE49-F238E27FC236}">
                <a16:creationId xmlns:a16="http://schemas.microsoft.com/office/drawing/2014/main" id="{4FA0E1FD-D9F2-5C0C-F32A-F90C100953F6}"/>
              </a:ext>
            </a:extLst>
          </p:cNvPr>
          <p:cNvSpPr>
            <a:spLocks noGrp="1"/>
          </p:cNvSpPr>
          <p:nvPr>
            <p:ph type="dt" sz="half" idx="10"/>
          </p:nvPr>
        </p:nvSpPr>
        <p:spPr/>
        <p:txBody>
          <a:bodyPr/>
          <a:lstStyle/>
          <a:p>
            <a:fld id="{088FB88E-3353-478D-B396-B41DF4431103}" type="datetime1">
              <a:rPr lang="es-PY" smtClean="0"/>
              <a:t>29/1/2026</a:t>
            </a:fld>
            <a:endParaRPr lang="es-PY"/>
          </a:p>
        </p:txBody>
      </p:sp>
      <p:sp>
        <p:nvSpPr>
          <p:cNvPr id="8" name="Marcador de pie de página 7">
            <a:extLst>
              <a:ext uri="{FF2B5EF4-FFF2-40B4-BE49-F238E27FC236}">
                <a16:creationId xmlns:a16="http://schemas.microsoft.com/office/drawing/2014/main" id="{0F3E7819-35D5-F175-0C04-9C96B02B42F9}"/>
              </a:ext>
            </a:extLst>
          </p:cNvPr>
          <p:cNvSpPr>
            <a:spLocks noGrp="1"/>
          </p:cNvSpPr>
          <p:nvPr>
            <p:ph type="ftr" sz="quarter" idx="11"/>
          </p:nvPr>
        </p:nvSpPr>
        <p:spPr/>
        <p:txBody>
          <a:bodyPr/>
          <a:lstStyle/>
          <a:p>
            <a:endParaRPr lang="es-PY"/>
          </a:p>
        </p:txBody>
      </p:sp>
      <p:sp>
        <p:nvSpPr>
          <p:cNvPr id="9" name="Marcador de número de diapositiva 8">
            <a:extLst>
              <a:ext uri="{FF2B5EF4-FFF2-40B4-BE49-F238E27FC236}">
                <a16:creationId xmlns:a16="http://schemas.microsoft.com/office/drawing/2014/main" id="{A4626DAE-2558-BF4B-F4BE-1A9139709292}"/>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42202289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60400" y="666750"/>
            <a:ext cx="4418013" cy="5524500"/>
          </a:xfrm>
          <a:prstGeom prst="rect">
            <a:avLst/>
          </a:prstGeom>
        </p:spPr>
        <p:txBody>
          <a:bodyPr/>
          <a:lstStyle/>
          <a:p>
            <a:endParaRPr lang="en-US"/>
          </a:p>
        </p:txBody>
      </p:sp>
    </p:spTree>
    <p:extLst>
      <p:ext uri="{BB962C8B-B14F-4D97-AF65-F5344CB8AC3E}">
        <p14:creationId xmlns:p14="http://schemas.microsoft.com/office/powerpoint/2010/main" val="393636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FB5BC-34E9-0D86-9C31-C3ACE8D2F544}"/>
              </a:ext>
            </a:extLst>
          </p:cNvPr>
          <p:cNvSpPr>
            <a:spLocks noGrp="1"/>
          </p:cNvSpPr>
          <p:nvPr>
            <p:ph type="title"/>
          </p:nvPr>
        </p:nvSpPr>
        <p:spPr/>
        <p:txBody>
          <a:bodyPr/>
          <a:lstStyle/>
          <a:p>
            <a:r>
              <a:rPr lang="es-MX"/>
              <a:t>Haz clic para modificar el estilo de título del patrón</a:t>
            </a:r>
            <a:endParaRPr lang="es-PY"/>
          </a:p>
        </p:txBody>
      </p:sp>
      <p:sp>
        <p:nvSpPr>
          <p:cNvPr id="3" name="Marcador de fecha 2">
            <a:extLst>
              <a:ext uri="{FF2B5EF4-FFF2-40B4-BE49-F238E27FC236}">
                <a16:creationId xmlns:a16="http://schemas.microsoft.com/office/drawing/2014/main" id="{C86AADC0-DC3E-4106-C975-05A03305E2CF}"/>
              </a:ext>
            </a:extLst>
          </p:cNvPr>
          <p:cNvSpPr>
            <a:spLocks noGrp="1"/>
          </p:cNvSpPr>
          <p:nvPr>
            <p:ph type="dt" sz="half" idx="10"/>
          </p:nvPr>
        </p:nvSpPr>
        <p:spPr/>
        <p:txBody>
          <a:bodyPr/>
          <a:lstStyle/>
          <a:p>
            <a:fld id="{EBBB2478-72AD-4688-AD03-1A9184BA25C7}" type="datetime1">
              <a:rPr lang="es-PY" smtClean="0"/>
              <a:t>29/1/2026</a:t>
            </a:fld>
            <a:endParaRPr lang="es-PY"/>
          </a:p>
        </p:txBody>
      </p:sp>
      <p:sp>
        <p:nvSpPr>
          <p:cNvPr id="4" name="Marcador de pie de página 3">
            <a:extLst>
              <a:ext uri="{FF2B5EF4-FFF2-40B4-BE49-F238E27FC236}">
                <a16:creationId xmlns:a16="http://schemas.microsoft.com/office/drawing/2014/main" id="{DE99E972-DC64-B1BE-4988-008E8C7A7A7E}"/>
              </a:ext>
            </a:extLst>
          </p:cNvPr>
          <p:cNvSpPr>
            <a:spLocks noGrp="1"/>
          </p:cNvSpPr>
          <p:nvPr>
            <p:ph type="ftr" sz="quarter" idx="11"/>
          </p:nvPr>
        </p:nvSpPr>
        <p:spPr/>
        <p:txBody>
          <a:bodyPr/>
          <a:lstStyle/>
          <a:p>
            <a:endParaRPr lang="es-PY"/>
          </a:p>
        </p:txBody>
      </p:sp>
      <p:sp>
        <p:nvSpPr>
          <p:cNvPr id="5" name="Marcador de número de diapositiva 4">
            <a:extLst>
              <a:ext uri="{FF2B5EF4-FFF2-40B4-BE49-F238E27FC236}">
                <a16:creationId xmlns:a16="http://schemas.microsoft.com/office/drawing/2014/main" id="{707B2A98-A4B5-8F5C-C205-334093DCA397}"/>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291341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95835D-8484-D599-C6E5-26A542A6418F}"/>
              </a:ext>
            </a:extLst>
          </p:cNvPr>
          <p:cNvSpPr>
            <a:spLocks noGrp="1"/>
          </p:cNvSpPr>
          <p:nvPr>
            <p:ph type="dt" sz="half" idx="10"/>
          </p:nvPr>
        </p:nvSpPr>
        <p:spPr/>
        <p:txBody>
          <a:bodyPr/>
          <a:lstStyle/>
          <a:p>
            <a:fld id="{B2177089-D089-43F1-81CA-4A022910E957}" type="datetime1">
              <a:rPr lang="es-PY" smtClean="0"/>
              <a:t>29/1/2026</a:t>
            </a:fld>
            <a:endParaRPr lang="es-PY"/>
          </a:p>
        </p:txBody>
      </p:sp>
      <p:sp>
        <p:nvSpPr>
          <p:cNvPr id="3" name="Marcador de pie de página 2">
            <a:extLst>
              <a:ext uri="{FF2B5EF4-FFF2-40B4-BE49-F238E27FC236}">
                <a16:creationId xmlns:a16="http://schemas.microsoft.com/office/drawing/2014/main" id="{60DF9CA0-A876-871B-3011-1525EBBC3D03}"/>
              </a:ext>
            </a:extLst>
          </p:cNvPr>
          <p:cNvSpPr>
            <a:spLocks noGrp="1"/>
          </p:cNvSpPr>
          <p:nvPr>
            <p:ph type="ftr" sz="quarter" idx="11"/>
          </p:nvPr>
        </p:nvSpPr>
        <p:spPr/>
        <p:txBody>
          <a:bodyPr/>
          <a:lstStyle/>
          <a:p>
            <a:endParaRPr lang="es-PY"/>
          </a:p>
        </p:txBody>
      </p:sp>
      <p:sp>
        <p:nvSpPr>
          <p:cNvPr id="4" name="Marcador de número de diapositiva 3">
            <a:extLst>
              <a:ext uri="{FF2B5EF4-FFF2-40B4-BE49-F238E27FC236}">
                <a16:creationId xmlns:a16="http://schemas.microsoft.com/office/drawing/2014/main" id="{78728A94-01FA-F907-0FB3-FE199239B8A2}"/>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3196910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2B37-620A-9B89-D16F-6B80A20CB54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Y"/>
          </a:p>
        </p:txBody>
      </p:sp>
      <p:sp>
        <p:nvSpPr>
          <p:cNvPr id="3" name="Marcador de contenido 2">
            <a:extLst>
              <a:ext uri="{FF2B5EF4-FFF2-40B4-BE49-F238E27FC236}">
                <a16:creationId xmlns:a16="http://schemas.microsoft.com/office/drawing/2014/main" id="{516A0790-9E5D-1790-532D-82C2C8E4B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texto 3">
            <a:extLst>
              <a:ext uri="{FF2B5EF4-FFF2-40B4-BE49-F238E27FC236}">
                <a16:creationId xmlns:a16="http://schemas.microsoft.com/office/drawing/2014/main" id="{D795F73E-D348-59E7-85B8-C0FFFE106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71DDD8E-13CA-CF2F-36F8-3A505EA7BFE5}"/>
              </a:ext>
            </a:extLst>
          </p:cNvPr>
          <p:cNvSpPr>
            <a:spLocks noGrp="1"/>
          </p:cNvSpPr>
          <p:nvPr>
            <p:ph type="dt" sz="half" idx="10"/>
          </p:nvPr>
        </p:nvSpPr>
        <p:spPr/>
        <p:txBody>
          <a:bodyPr/>
          <a:lstStyle/>
          <a:p>
            <a:fld id="{E93FA998-2EA9-4EC5-BBDD-1D8F5DB68A5F}" type="datetime1">
              <a:rPr lang="es-PY" smtClean="0"/>
              <a:t>29/1/2026</a:t>
            </a:fld>
            <a:endParaRPr lang="es-PY"/>
          </a:p>
        </p:txBody>
      </p:sp>
      <p:sp>
        <p:nvSpPr>
          <p:cNvPr id="6" name="Marcador de pie de página 5">
            <a:extLst>
              <a:ext uri="{FF2B5EF4-FFF2-40B4-BE49-F238E27FC236}">
                <a16:creationId xmlns:a16="http://schemas.microsoft.com/office/drawing/2014/main" id="{85389AD8-ADB6-8165-DC36-82F5BB1CE4B8}"/>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320610D9-DBBB-0F76-369A-5E7ED89F1776}"/>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2143159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D80DD-95AF-4F07-641C-D502B82995D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Y"/>
          </a:p>
        </p:txBody>
      </p:sp>
      <p:sp>
        <p:nvSpPr>
          <p:cNvPr id="3" name="Marcador de posición de imagen 2">
            <a:extLst>
              <a:ext uri="{FF2B5EF4-FFF2-40B4-BE49-F238E27FC236}">
                <a16:creationId xmlns:a16="http://schemas.microsoft.com/office/drawing/2014/main" id="{326D739F-8550-E2CE-3115-0BD4C1491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a:extLst>
              <a:ext uri="{FF2B5EF4-FFF2-40B4-BE49-F238E27FC236}">
                <a16:creationId xmlns:a16="http://schemas.microsoft.com/office/drawing/2014/main" id="{B22AE131-B69C-C03C-BA88-D2D8895DC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2FEF920-96CD-7B04-11BE-470BB89E6D33}"/>
              </a:ext>
            </a:extLst>
          </p:cNvPr>
          <p:cNvSpPr>
            <a:spLocks noGrp="1"/>
          </p:cNvSpPr>
          <p:nvPr>
            <p:ph type="dt" sz="half" idx="10"/>
          </p:nvPr>
        </p:nvSpPr>
        <p:spPr/>
        <p:txBody>
          <a:bodyPr/>
          <a:lstStyle/>
          <a:p>
            <a:fld id="{07B865F4-0A8D-492F-8C29-DC4E09C44E73}" type="datetime1">
              <a:rPr lang="es-PY" smtClean="0"/>
              <a:t>29/1/2026</a:t>
            </a:fld>
            <a:endParaRPr lang="es-PY"/>
          </a:p>
        </p:txBody>
      </p:sp>
      <p:sp>
        <p:nvSpPr>
          <p:cNvPr id="6" name="Marcador de pie de página 5">
            <a:extLst>
              <a:ext uri="{FF2B5EF4-FFF2-40B4-BE49-F238E27FC236}">
                <a16:creationId xmlns:a16="http://schemas.microsoft.com/office/drawing/2014/main" id="{629A0243-F0D1-9E4B-8881-905FDBA9BB5D}"/>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08EECAF1-C4CB-E599-801D-43811A40124B}"/>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4185315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3FF42-A4AA-ADBE-139B-9E4364BC0C9C}"/>
              </a:ext>
            </a:extLst>
          </p:cNvPr>
          <p:cNvSpPr>
            <a:spLocks noGrp="1"/>
          </p:cNvSpPr>
          <p:nvPr>
            <p:ph type="title"/>
          </p:nvPr>
        </p:nvSpPr>
        <p:spPr/>
        <p:txBody>
          <a:bodyPr/>
          <a:lstStyle/>
          <a:p>
            <a:r>
              <a:rPr lang="es-MX"/>
              <a:t>Haz clic para modificar el estilo de título del patrón</a:t>
            </a:r>
            <a:endParaRPr lang="es-PY"/>
          </a:p>
        </p:txBody>
      </p:sp>
      <p:sp>
        <p:nvSpPr>
          <p:cNvPr id="3" name="Marcador de texto vertical 2">
            <a:extLst>
              <a:ext uri="{FF2B5EF4-FFF2-40B4-BE49-F238E27FC236}">
                <a16:creationId xmlns:a16="http://schemas.microsoft.com/office/drawing/2014/main" id="{67739468-2CEA-3F58-0F06-EC18D6B9120B}"/>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fecha 3">
            <a:extLst>
              <a:ext uri="{FF2B5EF4-FFF2-40B4-BE49-F238E27FC236}">
                <a16:creationId xmlns:a16="http://schemas.microsoft.com/office/drawing/2014/main" id="{FAF61A45-19A7-E6EF-257D-A46F7124787C}"/>
              </a:ext>
            </a:extLst>
          </p:cNvPr>
          <p:cNvSpPr>
            <a:spLocks noGrp="1"/>
          </p:cNvSpPr>
          <p:nvPr>
            <p:ph type="dt" sz="half" idx="10"/>
          </p:nvPr>
        </p:nvSpPr>
        <p:spPr/>
        <p:txBody>
          <a:bodyPr/>
          <a:lstStyle/>
          <a:p>
            <a:fld id="{DA0E0645-7270-4159-94D4-76DB03E03CAD}" type="datetime1">
              <a:rPr lang="es-PY" smtClean="0"/>
              <a:t>29/1/2026</a:t>
            </a:fld>
            <a:endParaRPr lang="es-PY"/>
          </a:p>
        </p:txBody>
      </p:sp>
      <p:sp>
        <p:nvSpPr>
          <p:cNvPr id="5" name="Marcador de pie de página 4">
            <a:extLst>
              <a:ext uri="{FF2B5EF4-FFF2-40B4-BE49-F238E27FC236}">
                <a16:creationId xmlns:a16="http://schemas.microsoft.com/office/drawing/2014/main" id="{672E8B53-4676-1D97-5EC5-D4812C204134}"/>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A6CC6855-2F06-C8DE-78CD-C4734423F9A4}"/>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285363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A2979AA-5EE0-441C-7559-58993F7126F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Y"/>
          </a:p>
        </p:txBody>
      </p:sp>
      <p:sp>
        <p:nvSpPr>
          <p:cNvPr id="3" name="Marcador de texto vertical 2">
            <a:extLst>
              <a:ext uri="{FF2B5EF4-FFF2-40B4-BE49-F238E27FC236}">
                <a16:creationId xmlns:a16="http://schemas.microsoft.com/office/drawing/2014/main" id="{980428CE-5B43-BECD-4E74-E7D8CB4A10FB}"/>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fecha 3">
            <a:extLst>
              <a:ext uri="{FF2B5EF4-FFF2-40B4-BE49-F238E27FC236}">
                <a16:creationId xmlns:a16="http://schemas.microsoft.com/office/drawing/2014/main" id="{C7E1C8BA-BD84-7CCE-89BF-9D35BBB6638D}"/>
              </a:ext>
            </a:extLst>
          </p:cNvPr>
          <p:cNvSpPr>
            <a:spLocks noGrp="1"/>
          </p:cNvSpPr>
          <p:nvPr>
            <p:ph type="dt" sz="half" idx="10"/>
          </p:nvPr>
        </p:nvSpPr>
        <p:spPr/>
        <p:txBody>
          <a:bodyPr/>
          <a:lstStyle/>
          <a:p>
            <a:fld id="{9E14C88B-A22E-40F2-98E3-0B63D3D3FEFF}" type="datetime1">
              <a:rPr lang="es-PY" smtClean="0"/>
              <a:t>29/1/2026</a:t>
            </a:fld>
            <a:endParaRPr lang="es-PY"/>
          </a:p>
        </p:txBody>
      </p:sp>
      <p:sp>
        <p:nvSpPr>
          <p:cNvPr id="5" name="Marcador de pie de página 4">
            <a:extLst>
              <a:ext uri="{FF2B5EF4-FFF2-40B4-BE49-F238E27FC236}">
                <a16:creationId xmlns:a16="http://schemas.microsoft.com/office/drawing/2014/main" id="{CD27A4E5-4B20-7041-6C5A-3F0193710EB2}"/>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2BE36DE5-A219-17A0-23F9-CFDC2EC48533}"/>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1981047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D5A19-2343-0C67-EDDB-AD3473D1B812}"/>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Y"/>
          </a:p>
        </p:txBody>
      </p:sp>
      <p:sp>
        <p:nvSpPr>
          <p:cNvPr id="3" name="Subtítulo 2">
            <a:extLst>
              <a:ext uri="{FF2B5EF4-FFF2-40B4-BE49-F238E27FC236}">
                <a16:creationId xmlns:a16="http://schemas.microsoft.com/office/drawing/2014/main" id="{9E0AD85A-E164-E569-5E52-DBEAB0C07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Y"/>
          </a:p>
        </p:txBody>
      </p:sp>
      <p:sp>
        <p:nvSpPr>
          <p:cNvPr id="4" name="Marcador de fecha 3">
            <a:extLst>
              <a:ext uri="{FF2B5EF4-FFF2-40B4-BE49-F238E27FC236}">
                <a16:creationId xmlns:a16="http://schemas.microsoft.com/office/drawing/2014/main" id="{9614EA8A-6676-0450-8DDD-5E4C3EAC8248}"/>
              </a:ext>
            </a:extLst>
          </p:cNvPr>
          <p:cNvSpPr>
            <a:spLocks noGrp="1"/>
          </p:cNvSpPr>
          <p:nvPr>
            <p:ph type="dt" sz="half" idx="10"/>
          </p:nvPr>
        </p:nvSpPr>
        <p:spPr/>
        <p:txBody>
          <a:bodyPr/>
          <a:lstStyle/>
          <a:p>
            <a:fld id="{4BBA9500-F50F-423F-96EB-B0D27364E2F9}" type="datetime1">
              <a:rPr lang="es-PY" smtClean="0"/>
              <a:t>29/1/2026</a:t>
            </a:fld>
            <a:endParaRPr lang="es-PY"/>
          </a:p>
        </p:txBody>
      </p:sp>
      <p:sp>
        <p:nvSpPr>
          <p:cNvPr id="5" name="Marcador de pie de página 4">
            <a:extLst>
              <a:ext uri="{FF2B5EF4-FFF2-40B4-BE49-F238E27FC236}">
                <a16:creationId xmlns:a16="http://schemas.microsoft.com/office/drawing/2014/main" id="{0F4BCF4D-ED0F-D9BD-947C-BDA2EF1F2ACA}"/>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1949F664-7013-0220-04B1-025549FE4FE4}"/>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53631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B7B7B-D999-C64F-86F3-D1A3D9571147}"/>
              </a:ext>
            </a:extLst>
          </p:cNvPr>
          <p:cNvSpPr>
            <a:spLocks noGrp="1"/>
          </p:cNvSpPr>
          <p:nvPr>
            <p:ph type="title"/>
          </p:nvPr>
        </p:nvSpPr>
        <p:spPr/>
        <p:txBody>
          <a:bodyPr/>
          <a:lstStyle/>
          <a:p>
            <a:r>
              <a:rPr lang="es-MX"/>
              <a:t>Haz clic para modificar el estilo de título del patrón</a:t>
            </a:r>
            <a:endParaRPr lang="es-PY"/>
          </a:p>
        </p:txBody>
      </p:sp>
      <p:sp>
        <p:nvSpPr>
          <p:cNvPr id="3" name="Marcador de contenido 2">
            <a:extLst>
              <a:ext uri="{FF2B5EF4-FFF2-40B4-BE49-F238E27FC236}">
                <a16:creationId xmlns:a16="http://schemas.microsoft.com/office/drawing/2014/main" id="{12FCA951-BA56-54D6-AE0C-335A1091891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fecha 3">
            <a:extLst>
              <a:ext uri="{FF2B5EF4-FFF2-40B4-BE49-F238E27FC236}">
                <a16:creationId xmlns:a16="http://schemas.microsoft.com/office/drawing/2014/main" id="{1443E6E0-B6BD-644E-D994-DBCD4C87431E}"/>
              </a:ext>
            </a:extLst>
          </p:cNvPr>
          <p:cNvSpPr>
            <a:spLocks noGrp="1"/>
          </p:cNvSpPr>
          <p:nvPr>
            <p:ph type="dt" sz="half" idx="10"/>
          </p:nvPr>
        </p:nvSpPr>
        <p:spPr/>
        <p:txBody>
          <a:bodyPr/>
          <a:lstStyle/>
          <a:p>
            <a:fld id="{15DB6998-57C0-4426-B6FD-BD73E8971BEE}" type="datetime1">
              <a:rPr lang="es-PY" smtClean="0"/>
              <a:t>29/1/2026</a:t>
            </a:fld>
            <a:endParaRPr lang="es-PY"/>
          </a:p>
        </p:txBody>
      </p:sp>
      <p:sp>
        <p:nvSpPr>
          <p:cNvPr id="5" name="Marcador de pie de página 4">
            <a:extLst>
              <a:ext uri="{FF2B5EF4-FFF2-40B4-BE49-F238E27FC236}">
                <a16:creationId xmlns:a16="http://schemas.microsoft.com/office/drawing/2014/main" id="{3DBD2E87-44B0-69A0-7FDF-D5E3B0E5294C}"/>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FE1B6166-1369-6DF5-1B34-48F8502B0BEF}"/>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372668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7B9A6-6EB3-2268-22B7-119F506529D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Y"/>
          </a:p>
        </p:txBody>
      </p:sp>
      <p:sp>
        <p:nvSpPr>
          <p:cNvPr id="3" name="Marcador de texto 2">
            <a:extLst>
              <a:ext uri="{FF2B5EF4-FFF2-40B4-BE49-F238E27FC236}">
                <a16:creationId xmlns:a16="http://schemas.microsoft.com/office/drawing/2014/main" id="{0AA2361D-5D4E-F790-1B4E-8BED2E6F5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4C5ACD4-0D90-470F-0C8B-5DF17036B1D9}"/>
              </a:ext>
            </a:extLst>
          </p:cNvPr>
          <p:cNvSpPr>
            <a:spLocks noGrp="1"/>
          </p:cNvSpPr>
          <p:nvPr>
            <p:ph type="dt" sz="half" idx="10"/>
          </p:nvPr>
        </p:nvSpPr>
        <p:spPr/>
        <p:txBody>
          <a:bodyPr/>
          <a:lstStyle/>
          <a:p>
            <a:fld id="{129381E2-9C7B-4F32-841B-83ECD7843A53}" type="datetime1">
              <a:rPr lang="es-PY" smtClean="0"/>
              <a:t>29/1/2026</a:t>
            </a:fld>
            <a:endParaRPr lang="es-PY"/>
          </a:p>
        </p:txBody>
      </p:sp>
      <p:sp>
        <p:nvSpPr>
          <p:cNvPr id="5" name="Marcador de pie de página 4">
            <a:extLst>
              <a:ext uri="{FF2B5EF4-FFF2-40B4-BE49-F238E27FC236}">
                <a16:creationId xmlns:a16="http://schemas.microsoft.com/office/drawing/2014/main" id="{CE0751F5-7403-8437-B11C-0D76D9C27C61}"/>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6C71C05A-2399-8105-8F58-AE2BAA76F16B}"/>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46037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072AC33-B4C6-485D-8028-C3B2EAD810CA}" type="datetime1">
              <a:rPr lang="es-PY" smtClean="0"/>
              <a:t>29/1/2026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60363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26996-BEEA-BC36-AAFA-322E92952343}"/>
              </a:ext>
            </a:extLst>
          </p:cNvPr>
          <p:cNvSpPr>
            <a:spLocks noGrp="1"/>
          </p:cNvSpPr>
          <p:nvPr>
            <p:ph type="title"/>
          </p:nvPr>
        </p:nvSpPr>
        <p:spPr/>
        <p:txBody>
          <a:bodyPr/>
          <a:lstStyle/>
          <a:p>
            <a:r>
              <a:rPr lang="es-MX"/>
              <a:t>Haz clic para modificar el estilo de título del patrón</a:t>
            </a:r>
            <a:endParaRPr lang="es-PY"/>
          </a:p>
        </p:txBody>
      </p:sp>
      <p:sp>
        <p:nvSpPr>
          <p:cNvPr id="3" name="Marcador de contenido 2">
            <a:extLst>
              <a:ext uri="{FF2B5EF4-FFF2-40B4-BE49-F238E27FC236}">
                <a16:creationId xmlns:a16="http://schemas.microsoft.com/office/drawing/2014/main" id="{24E3F284-F4C9-8104-C170-D88EE125B47B}"/>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contenido 3">
            <a:extLst>
              <a:ext uri="{FF2B5EF4-FFF2-40B4-BE49-F238E27FC236}">
                <a16:creationId xmlns:a16="http://schemas.microsoft.com/office/drawing/2014/main" id="{457AF972-2327-3385-52A8-520DB9AC305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5" name="Marcador de fecha 4">
            <a:extLst>
              <a:ext uri="{FF2B5EF4-FFF2-40B4-BE49-F238E27FC236}">
                <a16:creationId xmlns:a16="http://schemas.microsoft.com/office/drawing/2014/main" id="{DCC51B1A-347F-BAC0-A21B-BF86365AE437}"/>
              </a:ext>
            </a:extLst>
          </p:cNvPr>
          <p:cNvSpPr>
            <a:spLocks noGrp="1"/>
          </p:cNvSpPr>
          <p:nvPr>
            <p:ph type="dt" sz="half" idx="10"/>
          </p:nvPr>
        </p:nvSpPr>
        <p:spPr/>
        <p:txBody>
          <a:bodyPr/>
          <a:lstStyle/>
          <a:p>
            <a:fld id="{E39D0168-2D25-4679-87BA-3D90E63AA26B}" type="datetime1">
              <a:rPr lang="es-PY" smtClean="0"/>
              <a:t>29/1/2026</a:t>
            </a:fld>
            <a:endParaRPr lang="es-PY"/>
          </a:p>
        </p:txBody>
      </p:sp>
      <p:sp>
        <p:nvSpPr>
          <p:cNvPr id="6" name="Marcador de pie de página 5">
            <a:extLst>
              <a:ext uri="{FF2B5EF4-FFF2-40B4-BE49-F238E27FC236}">
                <a16:creationId xmlns:a16="http://schemas.microsoft.com/office/drawing/2014/main" id="{1F3FC03D-5E7D-3381-422B-98A89AB9D868}"/>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EB8C5C0A-0EB0-6033-9E6D-20F5527720B0}"/>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223688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057D1-86B5-D96A-BE4D-ECE28DF0677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Y"/>
          </a:p>
        </p:txBody>
      </p:sp>
      <p:sp>
        <p:nvSpPr>
          <p:cNvPr id="3" name="Marcador de texto 2">
            <a:extLst>
              <a:ext uri="{FF2B5EF4-FFF2-40B4-BE49-F238E27FC236}">
                <a16:creationId xmlns:a16="http://schemas.microsoft.com/office/drawing/2014/main" id="{F8A875C3-C0A5-D3AC-35BC-9220C1DD9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68D42C2-951C-5305-73AF-CD9D8B0A646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5" name="Marcador de texto 4">
            <a:extLst>
              <a:ext uri="{FF2B5EF4-FFF2-40B4-BE49-F238E27FC236}">
                <a16:creationId xmlns:a16="http://schemas.microsoft.com/office/drawing/2014/main" id="{7C9E33F0-3132-398F-32ED-89ECCE9A6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DBAF67A2-0B6A-10C7-3868-76D832E9E47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7" name="Marcador de fecha 6">
            <a:extLst>
              <a:ext uri="{FF2B5EF4-FFF2-40B4-BE49-F238E27FC236}">
                <a16:creationId xmlns:a16="http://schemas.microsoft.com/office/drawing/2014/main" id="{4FA0E1FD-D9F2-5C0C-F32A-F90C100953F6}"/>
              </a:ext>
            </a:extLst>
          </p:cNvPr>
          <p:cNvSpPr>
            <a:spLocks noGrp="1"/>
          </p:cNvSpPr>
          <p:nvPr>
            <p:ph type="dt" sz="half" idx="10"/>
          </p:nvPr>
        </p:nvSpPr>
        <p:spPr/>
        <p:txBody>
          <a:bodyPr/>
          <a:lstStyle/>
          <a:p>
            <a:fld id="{E2B545FD-66EC-49C7-B596-96BADBE9F84D}" type="datetime1">
              <a:rPr lang="es-PY" smtClean="0"/>
              <a:t>29/1/2026</a:t>
            </a:fld>
            <a:endParaRPr lang="es-PY"/>
          </a:p>
        </p:txBody>
      </p:sp>
      <p:sp>
        <p:nvSpPr>
          <p:cNvPr id="8" name="Marcador de pie de página 7">
            <a:extLst>
              <a:ext uri="{FF2B5EF4-FFF2-40B4-BE49-F238E27FC236}">
                <a16:creationId xmlns:a16="http://schemas.microsoft.com/office/drawing/2014/main" id="{0F3E7819-35D5-F175-0C04-9C96B02B42F9}"/>
              </a:ext>
            </a:extLst>
          </p:cNvPr>
          <p:cNvSpPr>
            <a:spLocks noGrp="1"/>
          </p:cNvSpPr>
          <p:nvPr>
            <p:ph type="ftr" sz="quarter" idx="11"/>
          </p:nvPr>
        </p:nvSpPr>
        <p:spPr/>
        <p:txBody>
          <a:bodyPr/>
          <a:lstStyle/>
          <a:p>
            <a:endParaRPr lang="es-PY"/>
          </a:p>
        </p:txBody>
      </p:sp>
      <p:sp>
        <p:nvSpPr>
          <p:cNvPr id="9" name="Marcador de número de diapositiva 8">
            <a:extLst>
              <a:ext uri="{FF2B5EF4-FFF2-40B4-BE49-F238E27FC236}">
                <a16:creationId xmlns:a16="http://schemas.microsoft.com/office/drawing/2014/main" id="{A4626DAE-2558-BF4B-F4BE-1A9139709292}"/>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4178346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FB5BC-34E9-0D86-9C31-C3ACE8D2F544}"/>
              </a:ext>
            </a:extLst>
          </p:cNvPr>
          <p:cNvSpPr>
            <a:spLocks noGrp="1"/>
          </p:cNvSpPr>
          <p:nvPr>
            <p:ph type="title"/>
          </p:nvPr>
        </p:nvSpPr>
        <p:spPr/>
        <p:txBody>
          <a:bodyPr/>
          <a:lstStyle/>
          <a:p>
            <a:r>
              <a:rPr lang="es-MX"/>
              <a:t>Haz clic para modificar el estilo de título del patrón</a:t>
            </a:r>
            <a:endParaRPr lang="es-PY"/>
          </a:p>
        </p:txBody>
      </p:sp>
      <p:sp>
        <p:nvSpPr>
          <p:cNvPr id="3" name="Marcador de fecha 2">
            <a:extLst>
              <a:ext uri="{FF2B5EF4-FFF2-40B4-BE49-F238E27FC236}">
                <a16:creationId xmlns:a16="http://schemas.microsoft.com/office/drawing/2014/main" id="{C86AADC0-DC3E-4106-C975-05A03305E2CF}"/>
              </a:ext>
            </a:extLst>
          </p:cNvPr>
          <p:cNvSpPr>
            <a:spLocks noGrp="1"/>
          </p:cNvSpPr>
          <p:nvPr>
            <p:ph type="dt" sz="half" idx="10"/>
          </p:nvPr>
        </p:nvSpPr>
        <p:spPr/>
        <p:txBody>
          <a:bodyPr/>
          <a:lstStyle/>
          <a:p>
            <a:fld id="{1FBA6DE4-294A-4B42-A06C-2819A5C13E85}" type="datetime1">
              <a:rPr lang="es-PY" smtClean="0"/>
              <a:t>29/1/2026</a:t>
            </a:fld>
            <a:endParaRPr lang="es-PY"/>
          </a:p>
        </p:txBody>
      </p:sp>
      <p:sp>
        <p:nvSpPr>
          <p:cNvPr id="4" name="Marcador de pie de página 3">
            <a:extLst>
              <a:ext uri="{FF2B5EF4-FFF2-40B4-BE49-F238E27FC236}">
                <a16:creationId xmlns:a16="http://schemas.microsoft.com/office/drawing/2014/main" id="{DE99E972-DC64-B1BE-4988-008E8C7A7A7E}"/>
              </a:ext>
            </a:extLst>
          </p:cNvPr>
          <p:cNvSpPr>
            <a:spLocks noGrp="1"/>
          </p:cNvSpPr>
          <p:nvPr>
            <p:ph type="ftr" sz="quarter" idx="11"/>
          </p:nvPr>
        </p:nvSpPr>
        <p:spPr/>
        <p:txBody>
          <a:bodyPr/>
          <a:lstStyle/>
          <a:p>
            <a:endParaRPr lang="es-PY"/>
          </a:p>
        </p:txBody>
      </p:sp>
      <p:sp>
        <p:nvSpPr>
          <p:cNvPr id="5" name="Marcador de número de diapositiva 4">
            <a:extLst>
              <a:ext uri="{FF2B5EF4-FFF2-40B4-BE49-F238E27FC236}">
                <a16:creationId xmlns:a16="http://schemas.microsoft.com/office/drawing/2014/main" id="{707B2A98-A4B5-8F5C-C205-334093DCA397}"/>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2708372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95835D-8484-D599-C6E5-26A542A6418F}"/>
              </a:ext>
            </a:extLst>
          </p:cNvPr>
          <p:cNvSpPr>
            <a:spLocks noGrp="1"/>
          </p:cNvSpPr>
          <p:nvPr>
            <p:ph type="dt" sz="half" idx="10"/>
          </p:nvPr>
        </p:nvSpPr>
        <p:spPr/>
        <p:txBody>
          <a:bodyPr/>
          <a:lstStyle/>
          <a:p>
            <a:fld id="{FF93D610-E5B4-4FAA-9AA7-C6315CAA6B79}" type="datetime1">
              <a:rPr lang="es-PY" smtClean="0"/>
              <a:t>29/1/2026</a:t>
            </a:fld>
            <a:endParaRPr lang="es-PY"/>
          </a:p>
        </p:txBody>
      </p:sp>
      <p:sp>
        <p:nvSpPr>
          <p:cNvPr id="3" name="Marcador de pie de página 2">
            <a:extLst>
              <a:ext uri="{FF2B5EF4-FFF2-40B4-BE49-F238E27FC236}">
                <a16:creationId xmlns:a16="http://schemas.microsoft.com/office/drawing/2014/main" id="{60DF9CA0-A876-871B-3011-1525EBBC3D03}"/>
              </a:ext>
            </a:extLst>
          </p:cNvPr>
          <p:cNvSpPr>
            <a:spLocks noGrp="1"/>
          </p:cNvSpPr>
          <p:nvPr>
            <p:ph type="ftr" sz="quarter" idx="11"/>
          </p:nvPr>
        </p:nvSpPr>
        <p:spPr/>
        <p:txBody>
          <a:bodyPr/>
          <a:lstStyle/>
          <a:p>
            <a:endParaRPr lang="es-PY"/>
          </a:p>
        </p:txBody>
      </p:sp>
      <p:sp>
        <p:nvSpPr>
          <p:cNvPr id="4" name="Marcador de número de diapositiva 3">
            <a:extLst>
              <a:ext uri="{FF2B5EF4-FFF2-40B4-BE49-F238E27FC236}">
                <a16:creationId xmlns:a16="http://schemas.microsoft.com/office/drawing/2014/main" id="{78728A94-01FA-F907-0FB3-FE199239B8A2}"/>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1472186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2B37-620A-9B89-D16F-6B80A20CB54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Y"/>
          </a:p>
        </p:txBody>
      </p:sp>
      <p:sp>
        <p:nvSpPr>
          <p:cNvPr id="3" name="Marcador de contenido 2">
            <a:extLst>
              <a:ext uri="{FF2B5EF4-FFF2-40B4-BE49-F238E27FC236}">
                <a16:creationId xmlns:a16="http://schemas.microsoft.com/office/drawing/2014/main" id="{516A0790-9E5D-1790-532D-82C2C8E4B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texto 3">
            <a:extLst>
              <a:ext uri="{FF2B5EF4-FFF2-40B4-BE49-F238E27FC236}">
                <a16:creationId xmlns:a16="http://schemas.microsoft.com/office/drawing/2014/main" id="{D795F73E-D348-59E7-85B8-C0FFFE106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71DDD8E-13CA-CF2F-36F8-3A505EA7BFE5}"/>
              </a:ext>
            </a:extLst>
          </p:cNvPr>
          <p:cNvSpPr>
            <a:spLocks noGrp="1"/>
          </p:cNvSpPr>
          <p:nvPr>
            <p:ph type="dt" sz="half" idx="10"/>
          </p:nvPr>
        </p:nvSpPr>
        <p:spPr/>
        <p:txBody>
          <a:bodyPr/>
          <a:lstStyle/>
          <a:p>
            <a:fld id="{675F1721-32D8-454B-91E7-C069353021AF}" type="datetime1">
              <a:rPr lang="es-PY" smtClean="0"/>
              <a:t>29/1/2026</a:t>
            </a:fld>
            <a:endParaRPr lang="es-PY"/>
          </a:p>
        </p:txBody>
      </p:sp>
      <p:sp>
        <p:nvSpPr>
          <p:cNvPr id="6" name="Marcador de pie de página 5">
            <a:extLst>
              <a:ext uri="{FF2B5EF4-FFF2-40B4-BE49-F238E27FC236}">
                <a16:creationId xmlns:a16="http://schemas.microsoft.com/office/drawing/2014/main" id="{85389AD8-ADB6-8165-DC36-82F5BB1CE4B8}"/>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320610D9-DBBB-0F76-369A-5E7ED89F1776}"/>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4235471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D80DD-95AF-4F07-641C-D502B82995D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Y"/>
          </a:p>
        </p:txBody>
      </p:sp>
      <p:sp>
        <p:nvSpPr>
          <p:cNvPr id="3" name="Marcador de posición de imagen 2">
            <a:extLst>
              <a:ext uri="{FF2B5EF4-FFF2-40B4-BE49-F238E27FC236}">
                <a16:creationId xmlns:a16="http://schemas.microsoft.com/office/drawing/2014/main" id="{326D739F-8550-E2CE-3115-0BD4C1491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a:extLst>
              <a:ext uri="{FF2B5EF4-FFF2-40B4-BE49-F238E27FC236}">
                <a16:creationId xmlns:a16="http://schemas.microsoft.com/office/drawing/2014/main" id="{B22AE131-B69C-C03C-BA88-D2D8895DC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2FEF920-96CD-7B04-11BE-470BB89E6D33}"/>
              </a:ext>
            </a:extLst>
          </p:cNvPr>
          <p:cNvSpPr>
            <a:spLocks noGrp="1"/>
          </p:cNvSpPr>
          <p:nvPr>
            <p:ph type="dt" sz="half" idx="10"/>
          </p:nvPr>
        </p:nvSpPr>
        <p:spPr/>
        <p:txBody>
          <a:bodyPr/>
          <a:lstStyle/>
          <a:p>
            <a:fld id="{5501E090-7C39-4F09-934B-D92E17019C0A}" type="datetime1">
              <a:rPr lang="es-PY" smtClean="0"/>
              <a:t>29/1/2026</a:t>
            </a:fld>
            <a:endParaRPr lang="es-PY"/>
          </a:p>
        </p:txBody>
      </p:sp>
      <p:sp>
        <p:nvSpPr>
          <p:cNvPr id="6" name="Marcador de pie de página 5">
            <a:extLst>
              <a:ext uri="{FF2B5EF4-FFF2-40B4-BE49-F238E27FC236}">
                <a16:creationId xmlns:a16="http://schemas.microsoft.com/office/drawing/2014/main" id="{629A0243-F0D1-9E4B-8881-905FDBA9BB5D}"/>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08EECAF1-C4CB-E599-801D-43811A40124B}"/>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1274230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3FF42-A4AA-ADBE-139B-9E4364BC0C9C}"/>
              </a:ext>
            </a:extLst>
          </p:cNvPr>
          <p:cNvSpPr>
            <a:spLocks noGrp="1"/>
          </p:cNvSpPr>
          <p:nvPr>
            <p:ph type="title"/>
          </p:nvPr>
        </p:nvSpPr>
        <p:spPr/>
        <p:txBody>
          <a:bodyPr/>
          <a:lstStyle/>
          <a:p>
            <a:r>
              <a:rPr lang="es-MX"/>
              <a:t>Haz clic para modificar el estilo de título del patrón</a:t>
            </a:r>
            <a:endParaRPr lang="es-PY"/>
          </a:p>
        </p:txBody>
      </p:sp>
      <p:sp>
        <p:nvSpPr>
          <p:cNvPr id="3" name="Marcador de texto vertical 2">
            <a:extLst>
              <a:ext uri="{FF2B5EF4-FFF2-40B4-BE49-F238E27FC236}">
                <a16:creationId xmlns:a16="http://schemas.microsoft.com/office/drawing/2014/main" id="{67739468-2CEA-3F58-0F06-EC18D6B9120B}"/>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fecha 3">
            <a:extLst>
              <a:ext uri="{FF2B5EF4-FFF2-40B4-BE49-F238E27FC236}">
                <a16:creationId xmlns:a16="http://schemas.microsoft.com/office/drawing/2014/main" id="{FAF61A45-19A7-E6EF-257D-A46F7124787C}"/>
              </a:ext>
            </a:extLst>
          </p:cNvPr>
          <p:cNvSpPr>
            <a:spLocks noGrp="1"/>
          </p:cNvSpPr>
          <p:nvPr>
            <p:ph type="dt" sz="half" idx="10"/>
          </p:nvPr>
        </p:nvSpPr>
        <p:spPr/>
        <p:txBody>
          <a:bodyPr/>
          <a:lstStyle/>
          <a:p>
            <a:fld id="{43B16FBD-A883-4A11-9DC9-6BC34C6D6F62}" type="datetime1">
              <a:rPr lang="es-PY" smtClean="0"/>
              <a:t>29/1/2026</a:t>
            </a:fld>
            <a:endParaRPr lang="es-PY"/>
          </a:p>
        </p:txBody>
      </p:sp>
      <p:sp>
        <p:nvSpPr>
          <p:cNvPr id="5" name="Marcador de pie de página 4">
            <a:extLst>
              <a:ext uri="{FF2B5EF4-FFF2-40B4-BE49-F238E27FC236}">
                <a16:creationId xmlns:a16="http://schemas.microsoft.com/office/drawing/2014/main" id="{672E8B53-4676-1D97-5EC5-D4812C204134}"/>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A6CC6855-2F06-C8DE-78CD-C4734423F9A4}"/>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4240141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A2979AA-5EE0-441C-7559-58993F7126F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Y"/>
          </a:p>
        </p:txBody>
      </p:sp>
      <p:sp>
        <p:nvSpPr>
          <p:cNvPr id="3" name="Marcador de texto vertical 2">
            <a:extLst>
              <a:ext uri="{FF2B5EF4-FFF2-40B4-BE49-F238E27FC236}">
                <a16:creationId xmlns:a16="http://schemas.microsoft.com/office/drawing/2014/main" id="{980428CE-5B43-BECD-4E74-E7D8CB4A10FB}"/>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fecha 3">
            <a:extLst>
              <a:ext uri="{FF2B5EF4-FFF2-40B4-BE49-F238E27FC236}">
                <a16:creationId xmlns:a16="http://schemas.microsoft.com/office/drawing/2014/main" id="{C7E1C8BA-BD84-7CCE-89BF-9D35BBB6638D}"/>
              </a:ext>
            </a:extLst>
          </p:cNvPr>
          <p:cNvSpPr>
            <a:spLocks noGrp="1"/>
          </p:cNvSpPr>
          <p:nvPr>
            <p:ph type="dt" sz="half" idx="10"/>
          </p:nvPr>
        </p:nvSpPr>
        <p:spPr/>
        <p:txBody>
          <a:bodyPr/>
          <a:lstStyle/>
          <a:p>
            <a:fld id="{CCDC9BDB-1ED4-46EA-A339-E01469385405}" type="datetime1">
              <a:rPr lang="es-PY" smtClean="0"/>
              <a:t>29/1/2026</a:t>
            </a:fld>
            <a:endParaRPr lang="es-PY"/>
          </a:p>
        </p:txBody>
      </p:sp>
      <p:sp>
        <p:nvSpPr>
          <p:cNvPr id="5" name="Marcador de pie de página 4">
            <a:extLst>
              <a:ext uri="{FF2B5EF4-FFF2-40B4-BE49-F238E27FC236}">
                <a16:creationId xmlns:a16="http://schemas.microsoft.com/office/drawing/2014/main" id="{CD27A4E5-4B20-7041-6C5A-3F0193710EB2}"/>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2BE36DE5-A219-17A0-23F9-CFDC2EC48533}"/>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1194611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rtlCol="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76707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Marcador de posición de imagen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0" name="Rectángulo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rtlCol="0" anchor="b"/>
          <a:lstStyle>
            <a:lvl1pPr algn="l">
              <a:defRPr sz="36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539896" y="4962525"/>
            <a:ext cx="35717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11215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Verdana"/>
                <a:cs typeface="Verdan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EB908EC-CA5B-43CE-B3BB-704EA4AD51D5}" type="datetime1">
              <a:rPr lang="es-PY" smtClean="0"/>
              <a:t>29/1/2026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40950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solidFill>
          <a:schemeClr val="bg1">
            <a:lumMod val="95000"/>
          </a:schemeClr>
        </a:solidFill>
        <a:effectLst/>
      </p:bgPr>
    </p:bg>
    <p:spTree>
      <p:nvGrpSpPr>
        <p:cNvPr id="1" name=""/>
        <p:cNvGrpSpPr/>
        <p:nvPr/>
      </p:nvGrpSpPr>
      <p:grpSpPr>
        <a:xfrm>
          <a:off x="0" y="0"/>
          <a:ext cx="0" cy="0"/>
          <a:chOff x="0" y="0"/>
          <a:chExt cx="0" cy="0"/>
        </a:xfrm>
      </p:grpSpPr>
      <p:sp>
        <p:nvSpPr>
          <p:cNvPr id="8" name="Marcador de posición de imagen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rtlCol="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Rectángu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número de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endParaRPr lang="es-ES" noProof="0"/>
          </a:p>
        </p:txBody>
      </p:sp>
    </p:spTree>
    <p:extLst>
      <p:ext uri="{BB962C8B-B14F-4D97-AF65-F5344CB8AC3E}">
        <p14:creationId xmlns:p14="http://schemas.microsoft.com/office/powerpoint/2010/main" val="3208822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subtítulo, imagen y contenido">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2" name="Título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rtlCol="0" anchor="b"/>
          <a:lstStyle>
            <a:lvl1pPr>
              <a:defRPr sz="3600">
                <a:solidFill>
                  <a:schemeClr val="bg1"/>
                </a:solidFill>
              </a:defRPr>
            </a:lvl1pPr>
          </a:lstStyle>
          <a:p>
            <a:pPr rtl="0"/>
            <a:r>
              <a:rPr lang="es-ES" noProof="0"/>
              <a:t>Haga clic para modificar el estilo de título del patrón</a:t>
            </a:r>
          </a:p>
        </p:txBody>
      </p:sp>
      <p:sp>
        <p:nvSpPr>
          <p:cNvPr id="5" name="Marcador de posición de imagen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endParaRPr lang="es-ES" noProof="0"/>
          </a:p>
        </p:txBody>
      </p:sp>
      <p:sp>
        <p:nvSpPr>
          <p:cNvPr id="20" name="Marcador de texto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rtlCol="0"/>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Subtítulo, lema o comercial puede ir aquí</a:t>
            </a:r>
          </a:p>
        </p:txBody>
      </p:sp>
    </p:spTree>
    <p:extLst>
      <p:ext uri="{BB962C8B-B14F-4D97-AF65-F5344CB8AC3E}">
        <p14:creationId xmlns:p14="http://schemas.microsoft.com/office/powerpoint/2010/main" val="1674222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ñetas de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9" name="Marcador de tex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0" name="Marcador de tex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1" name="Marcador de tex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2" name="Marcador de tex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3" name="Marcador de tex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4" name="Marcador de tex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5" name="Marcador de tex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6" name="Marcador de tex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8" name="Marcador de tex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6" name="Marcador de posición de imagen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59" name="Marcador de posición de imagen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0" name="Marcador de posición de imagen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1" name="Marcador de posición de imagen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2" name="Marcador de posición de imagen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886095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7" name="Marcador de texto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8" name="Marcador de texto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3310050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4</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3" name="Marcador de texto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24" name="Marcador de texto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5" name="Marcador de texto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26" name="Marcador de texto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3433274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ducto digital">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9" name="Marcador de texto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rtlCol="0" anchor="b"/>
          <a:lstStyle>
            <a:lvl1pPr marL="0" indent="0">
              <a:buNone/>
              <a:defRPr sz="3200">
                <a:solidFill>
                  <a:schemeClr val="tx1">
                    <a:lumMod val="75000"/>
                    <a:lumOff val="25000"/>
                  </a:schemeClr>
                </a:solidFill>
              </a:defRPr>
            </a:lvl1pPr>
          </a:lstStyle>
          <a:p>
            <a:pPr lvl="0" rtl="0"/>
            <a:r>
              <a:rPr lang="es-ES" noProof="0"/>
              <a:t>Texto destacado</a:t>
            </a:r>
          </a:p>
        </p:txBody>
      </p:sp>
      <p:sp>
        <p:nvSpPr>
          <p:cNvPr id="11" name="Marcador de posición de imagen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su diseño de la pantalla aquí</a:t>
            </a:r>
          </a:p>
        </p:txBody>
      </p:sp>
    </p:spTree>
    <p:extLst>
      <p:ext uri="{BB962C8B-B14F-4D97-AF65-F5344CB8AC3E}">
        <p14:creationId xmlns:p14="http://schemas.microsoft.com/office/powerpoint/2010/main" val="185233553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s seccio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Línea única de texto.</a:t>
            </a:r>
          </a:p>
        </p:txBody>
      </p:sp>
      <p:sp>
        <p:nvSpPr>
          <p:cNvPr id="4" name="Marcador de contenid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8" name="Marcador de pie de pá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endParaRPr lang="es-ES" noProof="0"/>
          </a:p>
        </p:txBody>
      </p:sp>
      <p:sp>
        <p:nvSpPr>
          <p:cNvPr id="9" name="Marcador de posición de número de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0" name="Marcador de texto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2" name="Marcador de texto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1</a:t>
            </a:r>
          </a:p>
        </p:txBody>
      </p:sp>
      <p:sp>
        <p:nvSpPr>
          <p:cNvPr id="14" name="Marcador de texto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2</a:t>
            </a:r>
          </a:p>
        </p:txBody>
      </p:sp>
      <p:sp>
        <p:nvSpPr>
          <p:cNvPr id="16" name="Marcador de texto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3</a:t>
            </a:r>
          </a:p>
        </p:txBody>
      </p:sp>
    </p:spTree>
    <p:extLst>
      <p:ext uri="{BB962C8B-B14F-4D97-AF65-F5344CB8AC3E}">
        <p14:creationId xmlns:p14="http://schemas.microsoft.com/office/powerpoint/2010/main" val="2413451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14" name="Marcador de contenido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posición de contenido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1" name="Marcador de tex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5" name="Marcador de texto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rtlCol="0" anchor="t"/>
          <a:lstStyle>
            <a:lvl1pPr marL="0" indent="0">
              <a:buNone/>
              <a:defRPr sz="5400">
                <a:solidFill>
                  <a:schemeClr val="accent4"/>
                </a:solidFill>
                <a:latin typeface="+mj-lt"/>
              </a:defRPr>
            </a:lvl1pPr>
          </a:lstStyle>
          <a:p>
            <a:pPr lvl="0" rtl="0"/>
            <a:r>
              <a:rPr lang="es-ES" noProof="0"/>
              <a:t>2</a:t>
            </a:r>
          </a:p>
        </p:txBody>
      </p:sp>
      <p:sp>
        <p:nvSpPr>
          <p:cNvPr id="16" name="Marcador de texto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3679949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11" name="Marcador de tex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Encabezado de la sección</a:t>
            </a:r>
          </a:p>
        </p:txBody>
      </p:sp>
      <p:sp>
        <p:nvSpPr>
          <p:cNvPr id="12" name="Marcador de texto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es-ES" noProof="0"/>
              <a:t>Encabezado de la sección</a:t>
            </a:r>
          </a:p>
        </p:txBody>
      </p:sp>
      <p:sp>
        <p:nvSpPr>
          <p:cNvPr id="9" name="Marcador de texto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es-ES" noProof="0"/>
              <a:t>Encabezado de la sección</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texto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3" name="Marcador de texto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es-ES" noProof="0"/>
              <a:t>2</a:t>
            </a:r>
          </a:p>
        </p:txBody>
      </p:sp>
      <p:sp>
        <p:nvSpPr>
          <p:cNvPr id="14" name="Marcador de texto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es-ES" noProof="0"/>
              <a:t>3</a:t>
            </a:r>
          </a:p>
        </p:txBody>
      </p:sp>
      <p:sp>
        <p:nvSpPr>
          <p:cNvPr id="16" name="Marcador de contenido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7" name="Marcador de texto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8" name="Marcador de texto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22" name="Marcador de texto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4278932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EF5211B-014A-4E6E-98C7-FDAF7855316F}"/>
              </a:ext>
            </a:extLst>
          </p:cNvPr>
          <p:cNvSpPr>
            <a:spLocks noGrp="1"/>
          </p:cNvSpPr>
          <p:nvPr>
            <p:ph type="title" hasCustomPrompt="1"/>
          </p:nvPr>
        </p:nvSpPr>
        <p:spPr>
          <a:xfrm>
            <a:off x="432000" y="432000"/>
            <a:ext cx="11340000" cy="432000"/>
          </a:xfrm>
        </p:spPr>
        <p:txBody>
          <a:bodyPr rtlCol="0"/>
          <a:lstStyle/>
          <a:p>
            <a:pPr rtl="0"/>
            <a:r>
              <a:rPr lang="es-ES" noProof="0"/>
              <a:t>Haga clic para modificar el estilo del título principal</a:t>
            </a:r>
          </a:p>
        </p:txBody>
      </p:sp>
      <p:sp>
        <p:nvSpPr>
          <p:cNvPr id="6" name="Marcador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cxnSp>
        <p:nvCxnSpPr>
          <p:cNvPr id="8" name="Conector recto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Marcador de texto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2" name="Marcador de texto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3" name="Marcador de texto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4" name="Marcador de texto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Tree>
    <p:extLst>
      <p:ext uri="{BB962C8B-B14F-4D97-AF65-F5344CB8AC3E}">
        <p14:creationId xmlns:p14="http://schemas.microsoft.com/office/powerpoint/2010/main" val="329457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2C89522-63CD-4255-B808-8BE8A2167995}" type="datetime1">
              <a:rPr lang="es-PY" smtClean="0"/>
              <a:t>29/1/2026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53962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BE06229A-0702-4CD6-B5F1-0DC746CC4F18}"/>
              </a:ext>
            </a:extLst>
          </p:cNvPr>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2212168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endParaRPr lang="es-ES" noProof="0"/>
          </a:p>
        </p:txBody>
      </p:sp>
      <p:sp>
        <p:nvSpPr>
          <p:cNvPr id="9" name="Marcador de posición de número de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2300337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4" name="Marcador de contenido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contenido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ie de página 9">
            <a:extLst>
              <a:ext uri="{FF2B5EF4-FFF2-40B4-BE49-F238E27FC236}">
                <a16:creationId xmlns:a16="http://schemas.microsoft.com/office/drawing/2014/main" id="{43614A35-31E3-40DA-85DD-07B207690717}"/>
              </a:ext>
            </a:extLst>
          </p:cNvPr>
          <p:cNvSpPr>
            <a:spLocks noGrp="1"/>
          </p:cNvSpPr>
          <p:nvPr>
            <p:ph type="ftr" sz="quarter" idx="10"/>
          </p:nvPr>
        </p:nvSpPr>
        <p:spPr/>
        <p:txBody>
          <a:bodyPr rtlCol="0"/>
          <a:lstStyle/>
          <a:p>
            <a:pPr rtl="0"/>
            <a:endParaRPr lang="es-ES" noProof="0"/>
          </a:p>
        </p:txBody>
      </p:sp>
      <p:sp>
        <p:nvSpPr>
          <p:cNvPr id="11" name="Marcador de posición de número de diapositiva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cxnSp>
        <p:nvCxnSpPr>
          <p:cNvPr id="12" name="Conector recto 11" title="Línea divisoria">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ector recto 12" title="Línea divisoria">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Marcador de posición de texto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5" name="Marcador de posición de texto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Tree>
    <p:extLst>
      <p:ext uri="{BB962C8B-B14F-4D97-AF65-F5344CB8AC3E}">
        <p14:creationId xmlns:p14="http://schemas.microsoft.com/office/powerpoint/2010/main" val="2503094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1</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contenido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2</a:t>
            </a:r>
          </a:p>
        </p:txBody>
      </p:sp>
      <p:sp>
        <p:nvSpPr>
          <p:cNvPr id="9" name="Marcador de contenido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3</a:t>
            </a:r>
          </a:p>
        </p:txBody>
      </p:sp>
      <p:sp>
        <p:nvSpPr>
          <p:cNvPr id="13" name="Marcador de texto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193379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cxnSp>
        <p:nvCxnSpPr>
          <p:cNvPr id="8" name="Conector recto de flecha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Marcador de texto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0" name="Marcador de texto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1" name="Marcador de texto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2" name="Marcador de texto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3" name="Marcador de texto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4" name="Marcador de texto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5" name="Marcador de texto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0" name="Marcador de texto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 name="Marcador de texto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rtlCol="0" anchor="t"/>
          <a:lstStyle>
            <a:lvl1pPr marL="0" indent="0" algn="ctr">
              <a:buNone/>
              <a:defRPr sz="1600"/>
            </a:lvl1pPr>
          </a:lstStyle>
          <a:p>
            <a:pPr lvl="0" rtl="0"/>
            <a:r>
              <a:rPr lang="es-ES" noProof="0"/>
              <a:t>Título del elemento</a:t>
            </a:r>
          </a:p>
        </p:txBody>
      </p:sp>
      <p:sp>
        <p:nvSpPr>
          <p:cNvPr id="37" name="Marcador de texto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a:t>Mes, año</a:t>
            </a:r>
          </a:p>
        </p:txBody>
      </p:sp>
    </p:spTree>
    <p:extLst>
      <p:ext uri="{BB962C8B-B14F-4D97-AF65-F5344CB8AC3E}">
        <p14:creationId xmlns:p14="http://schemas.microsoft.com/office/powerpoint/2010/main" val="1686441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endParaRPr lang="es-ES" altLang="zh-CN" noProof="0"/>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altLang="zh-CN"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altLang="zh-CN" noProof="0" smtClean="0"/>
              <a:pPr rtl="0"/>
              <a:t>‹Nº›</a:t>
            </a:fld>
            <a:endParaRPr lang="es-ES" altLang="zh-CN" noProof="0"/>
          </a:p>
        </p:txBody>
      </p:sp>
      <p:sp>
        <p:nvSpPr>
          <p:cNvPr id="5" name="Marcador de posición de imagen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9" name="Marcador de tex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11" name="Marcador de texto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endParaRPr lang="es-ES" altLang="zh-CN" noProof="0"/>
          </a:p>
        </p:txBody>
      </p:sp>
      <p:sp>
        <p:nvSpPr>
          <p:cNvPr id="28" name="Marcador de texto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
        <p:nvSpPr>
          <p:cNvPr id="41" name="Marcador de posición de imagen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42" name="Marcador de texto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43" name="Marcador de texto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44" name="Marcador de texto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
        <p:nvSpPr>
          <p:cNvPr id="45" name="Marcador de posición de imagen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46" name="Marcador de texto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47" name="Marcador de texto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48" name="Marcador de texto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Tree>
    <p:extLst>
      <p:ext uri="{BB962C8B-B14F-4D97-AF65-F5344CB8AC3E}">
        <p14:creationId xmlns:p14="http://schemas.microsoft.com/office/powerpoint/2010/main" val="2863691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9" name="Marcador de tex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0" name="Marcador de tex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1" name="Marcador de tex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2" name="Marcador de tex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3" name="Marcador de tex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4" name="Marcador de tex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5" name="Marcador de tex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6" name="Marcador de tex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8" name="Marcador de tex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16" name="Marcador de posición de imagen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59" name="Marcador de posición de imagen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0" name="Marcador de posición de imagen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1" name="Marcador de posición de imagen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2" name="Marcador de posición de imagen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1" name="Marcador de texto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22" name="Marcador de texto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23" name="Marcador de posición de imagen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453856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1439084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1294614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582A4E56-DEE9-4FB2-89FF-0F12DB08ADCA}"/>
              </a:ext>
            </a:extLst>
          </p:cNvPr>
          <p:cNvSpPr>
            <a:spLocks noGrp="1"/>
          </p:cNvSpPr>
          <p:nvPr>
            <p:ph type="ftr" sz="quarter" idx="10"/>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317223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58425DC-31BA-4D5A-AF7B-9DB657DB7339}" type="datetime1">
              <a:rPr lang="es-PY" smtClean="0"/>
              <a:t>29/1/2026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57090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apositiva 2 1_Title">
    <p:bg>
      <p:bgPr>
        <a:solidFill>
          <a:schemeClr val="bg1">
            <a:lumMod val="95000"/>
          </a:schemeClr>
        </a:solidFill>
        <a:effectLst/>
      </p:bgPr>
    </p:bg>
    <p:spTree>
      <p:nvGrpSpPr>
        <p:cNvPr id="1" name=""/>
        <p:cNvGrpSpPr/>
        <p:nvPr/>
      </p:nvGrpSpPr>
      <p:grpSpPr>
        <a:xfrm>
          <a:off x="0" y="0"/>
          <a:ext cx="0" cy="0"/>
          <a:chOff x="0" y="0"/>
          <a:chExt cx="0" cy="0"/>
        </a:xfrm>
      </p:grpSpPr>
      <p:sp>
        <p:nvSpPr>
          <p:cNvPr id="14" name="Marcador de posición de imagen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9" name="Rectángulo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rtlCol="0" anchor="b"/>
          <a:lstStyle>
            <a:lvl1pPr algn="l">
              <a:defRPr sz="5400" spc="-300">
                <a:solidFill>
                  <a:schemeClr val="bg1"/>
                </a:solidFill>
              </a:defRPr>
            </a:lvl1pPr>
          </a:lstStyle>
          <a:p>
            <a:pPr rtl="0"/>
            <a:r>
              <a:rPr lang="es-ES" noProof="0"/>
              <a:t>Gracias</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rtlCol="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Nombre completo</a:t>
            </a:r>
          </a:p>
        </p:txBody>
      </p:sp>
      <p:sp>
        <p:nvSpPr>
          <p:cNvPr id="5" name="Marcador de texto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rtl="0"/>
            <a:r>
              <a:rPr lang="es-ES" noProof="0"/>
              <a:t>Número de contacto</a:t>
            </a:r>
          </a:p>
        </p:txBody>
      </p:sp>
      <p:sp>
        <p:nvSpPr>
          <p:cNvPr id="10" name="Marcador de texto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rtl="0"/>
            <a:r>
              <a:rPr lang="es-ES" noProof="0"/>
              <a:t>Identificador de red social o correo electrónico</a:t>
            </a:r>
          </a:p>
        </p:txBody>
      </p:sp>
    </p:spTree>
    <p:extLst>
      <p:ext uri="{BB962C8B-B14F-4D97-AF65-F5344CB8AC3E}">
        <p14:creationId xmlns:p14="http://schemas.microsoft.com/office/powerpoint/2010/main" val="2312159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stas previas de la aplicación móvil">
    <p:spTree>
      <p:nvGrpSpPr>
        <p:cNvPr id="1" name=""/>
        <p:cNvGrpSpPr/>
        <p:nvPr/>
      </p:nvGrpSpPr>
      <p:grpSpPr>
        <a:xfrm>
          <a:off x="0" y="0"/>
          <a:ext cx="0" cy="0"/>
          <a:chOff x="0" y="0"/>
          <a:chExt cx="0" cy="0"/>
        </a:xfrm>
      </p:grpSpPr>
      <p:pic>
        <p:nvPicPr>
          <p:cNvPr id="8" name="Imagen 7" descr="Pantalla de un teléfono móvil&#10;&#10;Descripción generada con confianza alta">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Imagen 8" descr="Pantalla de un teléfono móvil&#10;&#10;Descripción generada con confianza alta">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Imagen 9" descr="Pantalla de un teléfono móvil&#10;&#10;Descripción generada con confianza alta">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1" name="Marcador de contenido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2" name="Marcador de texto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13" name="Marcador de contenido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4" name="Marcador de texto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15" name="Marcador de contenido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6" name="Marcador de texto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4" name="Marcador de posición de imagen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7" name="Marcador de posición de imagen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8" name="Marcador de posición de imagen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3134502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o testimoni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 name="Marcador de texto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9" name="Marcador de tex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
        <p:nvSpPr>
          <p:cNvPr id="12" name="Marcador de texto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13" name="Marcador de texto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
        <p:nvSpPr>
          <p:cNvPr id="14" name="Marcador de texto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15" name="Marcador de texto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Tree>
    <p:extLst>
      <p:ext uri="{BB962C8B-B14F-4D97-AF65-F5344CB8AC3E}">
        <p14:creationId xmlns:p14="http://schemas.microsoft.com/office/powerpoint/2010/main" val="2281390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480915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Rectángu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número de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endParaRPr lang="es-ES" noProof="0"/>
          </a:p>
        </p:txBody>
      </p:sp>
    </p:spTree>
    <p:extLst>
      <p:ext uri="{BB962C8B-B14F-4D97-AF65-F5344CB8AC3E}">
        <p14:creationId xmlns:p14="http://schemas.microsoft.com/office/powerpoint/2010/main" val="1551734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endParaRPr lang="es-ES" noProof="0"/>
          </a:p>
        </p:txBody>
      </p:sp>
      <p:sp>
        <p:nvSpPr>
          <p:cNvPr id="11" name="Títu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12" name="Marcador de posición de texto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3" name="Marcador de posición de contenido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rtlCol="0"/>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267014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endParaRPr lang="es-ES" noProof="0"/>
          </a:p>
        </p:txBody>
      </p:sp>
      <p:sp>
        <p:nvSpPr>
          <p:cNvPr id="11" name="Títu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12" name="Marcador de posición de texto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9" name="Marcador de posición de imagen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12835084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rtlCol="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196029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Marcador de posición de imagen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0" name="Rectángulo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rtlCol="0" anchor="b"/>
          <a:lstStyle>
            <a:lvl1pPr algn="l">
              <a:defRPr sz="36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539896" y="4962525"/>
            <a:ext cx="35717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414977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solidFill>
          <a:schemeClr val="bg1">
            <a:lumMod val="95000"/>
          </a:schemeClr>
        </a:solidFill>
        <a:effectLst/>
      </p:bgPr>
    </p:bg>
    <p:spTree>
      <p:nvGrpSpPr>
        <p:cNvPr id="1" name=""/>
        <p:cNvGrpSpPr/>
        <p:nvPr/>
      </p:nvGrpSpPr>
      <p:grpSpPr>
        <a:xfrm>
          <a:off x="0" y="0"/>
          <a:ext cx="0" cy="0"/>
          <a:chOff x="0" y="0"/>
          <a:chExt cx="0" cy="0"/>
        </a:xfrm>
      </p:grpSpPr>
      <p:sp>
        <p:nvSpPr>
          <p:cNvPr id="8" name="Marcador de posición de imagen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rtlCol="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Rectángu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número de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es-ES" noProof="0"/>
              <a:t>Agregar un pie de página</a:t>
            </a:r>
          </a:p>
        </p:txBody>
      </p:sp>
    </p:spTree>
    <p:extLst>
      <p:ext uri="{BB962C8B-B14F-4D97-AF65-F5344CB8AC3E}">
        <p14:creationId xmlns:p14="http://schemas.microsoft.com/office/powerpoint/2010/main" val="282880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D5A19-2343-0C67-EDDB-AD3473D1B812}"/>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Y"/>
          </a:p>
        </p:txBody>
      </p:sp>
      <p:sp>
        <p:nvSpPr>
          <p:cNvPr id="3" name="Subtítulo 2">
            <a:extLst>
              <a:ext uri="{FF2B5EF4-FFF2-40B4-BE49-F238E27FC236}">
                <a16:creationId xmlns:a16="http://schemas.microsoft.com/office/drawing/2014/main" id="{9E0AD85A-E164-E569-5E52-DBEAB0C07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Y"/>
          </a:p>
        </p:txBody>
      </p:sp>
      <p:sp>
        <p:nvSpPr>
          <p:cNvPr id="4" name="Marcador de fecha 3">
            <a:extLst>
              <a:ext uri="{FF2B5EF4-FFF2-40B4-BE49-F238E27FC236}">
                <a16:creationId xmlns:a16="http://schemas.microsoft.com/office/drawing/2014/main" id="{9614EA8A-6676-0450-8DDD-5E4C3EAC8248}"/>
              </a:ext>
            </a:extLst>
          </p:cNvPr>
          <p:cNvSpPr>
            <a:spLocks noGrp="1"/>
          </p:cNvSpPr>
          <p:nvPr>
            <p:ph type="dt" sz="half" idx="10"/>
          </p:nvPr>
        </p:nvSpPr>
        <p:spPr/>
        <p:txBody>
          <a:bodyPr/>
          <a:lstStyle/>
          <a:p>
            <a:fld id="{9AFFC9C8-5C5A-4BF1-A58D-27721E527339}" type="datetime1">
              <a:rPr lang="es-PY" smtClean="0"/>
              <a:t>29/1/2026</a:t>
            </a:fld>
            <a:endParaRPr lang="es-PY"/>
          </a:p>
        </p:txBody>
      </p:sp>
      <p:sp>
        <p:nvSpPr>
          <p:cNvPr id="5" name="Marcador de pie de página 4">
            <a:extLst>
              <a:ext uri="{FF2B5EF4-FFF2-40B4-BE49-F238E27FC236}">
                <a16:creationId xmlns:a16="http://schemas.microsoft.com/office/drawing/2014/main" id="{0F4BCF4D-ED0F-D9BD-947C-BDA2EF1F2ACA}"/>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1949F664-7013-0220-04B1-025549FE4FE4}"/>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1447489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ítulo, subtítulo, imagen y contenido">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2" name="Título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rtlCol="0" anchor="b"/>
          <a:lstStyle>
            <a:lvl1pPr>
              <a:defRPr sz="3600">
                <a:solidFill>
                  <a:schemeClr val="bg1"/>
                </a:solidFill>
              </a:defRPr>
            </a:lvl1pPr>
          </a:lstStyle>
          <a:p>
            <a:pPr rtl="0"/>
            <a:r>
              <a:rPr lang="es-ES" noProof="0"/>
              <a:t>Haga clic para modificar el estilo de título del patrón</a:t>
            </a:r>
          </a:p>
        </p:txBody>
      </p:sp>
      <p:sp>
        <p:nvSpPr>
          <p:cNvPr id="5" name="Marcador de posición de imagen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es-ES" noProof="0"/>
              <a:t>Agregar un pie de página</a:t>
            </a:r>
          </a:p>
        </p:txBody>
      </p:sp>
      <p:sp>
        <p:nvSpPr>
          <p:cNvPr id="20" name="Marcador de texto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rtlCol="0"/>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Subtítulo, lema o comercial puede ir aquí</a:t>
            </a:r>
          </a:p>
        </p:txBody>
      </p:sp>
    </p:spTree>
    <p:extLst>
      <p:ext uri="{BB962C8B-B14F-4D97-AF65-F5344CB8AC3E}">
        <p14:creationId xmlns:p14="http://schemas.microsoft.com/office/powerpoint/2010/main" val="119402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ñetas de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9" name="Marcador de tex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0" name="Marcador de tex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1" name="Marcador de tex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2" name="Marcador de tex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3" name="Marcador de tex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4" name="Marcador de tex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5" name="Marcador de tex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6" name="Marcador de tex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8" name="Marcador de tex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6" name="Marcador de posición de imagen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59" name="Marcador de posición de imagen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0" name="Marcador de posición de imagen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1" name="Marcador de posición de imagen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2" name="Marcador de posición de imagen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3404754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rtlCol="0"/>
          <a:lstStyle/>
          <a:p>
            <a:pPr rtl="0"/>
            <a:r>
              <a:rPr lang="es-ES" noProof="0"/>
              <a:t>Agregar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7" name="Marcador de texto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8" name="Marcador de texto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19843603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4</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3" name="Marcador de texto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24" name="Marcador de texto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5" name="Marcador de texto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26" name="Marcador de texto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3508296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ducto digital">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9" name="Marcador de texto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rtlCol="0" anchor="b"/>
          <a:lstStyle>
            <a:lvl1pPr marL="0" indent="0">
              <a:buNone/>
              <a:defRPr sz="3200">
                <a:solidFill>
                  <a:schemeClr val="tx1">
                    <a:lumMod val="75000"/>
                    <a:lumOff val="25000"/>
                  </a:schemeClr>
                </a:solidFill>
              </a:defRPr>
            </a:lvl1pPr>
          </a:lstStyle>
          <a:p>
            <a:pPr lvl="0" rtl="0"/>
            <a:r>
              <a:rPr lang="es-ES" noProof="0"/>
              <a:t>Texto destacado</a:t>
            </a:r>
          </a:p>
        </p:txBody>
      </p:sp>
      <p:sp>
        <p:nvSpPr>
          <p:cNvPr id="11" name="Marcador de posición de imagen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su diseño de la pantalla aquí</a:t>
            </a:r>
          </a:p>
        </p:txBody>
      </p:sp>
    </p:spTree>
    <p:extLst>
      <p:ext uri="{BB962C8B-B14F-4D97-AF65-F5344CB8AC3E}">
        <p14:creationId xmlns:p14="http://schemas.microsoft.com/office/powerpoint/2010/main" val="111201810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s seccio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Línea única de texto.</a:t>
            </a:r>
          </a:p>
        </p:txBody>
      </p:sp>
      <p:sp>
        <p:nvSpPr>
          <p:cNvPr id="4" name="Marcador de contenid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8" name="Marcador de pie de pá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es-ES" noProof="0"/>
              <a:t>Agregue un pie de página</a:t>
            </a:r>
          </a:p>
        </p:txBody>
      </p:sp>
      <p:sp>
        <p:nvSpPr>
          <p:cNvPr id="9" name="Marcador de posición de número de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0" name="Marcador de texto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2" name="Marcador de texto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1</a:t>
            </a:r>
          </a:p>
        </p:txBody>
      </p:sp>
      <p:sp>
        <p:nvSpPr>
          <p:cNvPr id="14" name="Marcador de texto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2</a:t>
            </a:r>
          </a:p>
        </p:txBody>
      </p:sp>
      <p:sp>
        <p:nvSpPr>
          <p:cNvPr id="16" name="Marcador de texto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3</a:t>
            </a:r>
          </a:p>
        </p:txBody>
      </p:sp>
    </p:spTree>
    <p:extLst>
      <p:ext uri="{BB962C8B-B14F-4D97-AF65-F5344CB8AC3E}">
        <p14:creationId xmlns:p14="http://schemas.microsoft.com/office/powerpoint/2010/main" val="285864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14" name="Marcador de contenido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posición de contenido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1" name="Marcador de tex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5" name="Marcador de texto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rtlCol="0" anchor="t"/>
          <a:lstStyle>
            <a:lvl1pPr marL="0" indent="0">
              <a:buNone/>
              <a:defRPr sz="5400">
                <a:solidFill>
                  <a:schemeClr val="accent4"/>
                </a:solidFill>
                <a:latin typeface="+mj-lt"/>
              </a:defRPr>
            </a:lvl1pPr>
          </a:lstStyle>
          <a:p>
            <a:pPr lvl="0" rtl="0"/>
            <a:r>
              <a:rPr lang="es-ES" noProof="0"/>
              <a:t>2</a:t>
            </a:r>
          </a:p>
        </p:txBody>
      </p:sp>
      <p:sp>
        <p:nvSpPr>
          <p:cNvPr id="16" name="Marcador de texto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234097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11" name="Marcador de tex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Encabezado de la sección</a:t>
            </a:r>
          </a:p>
        </p:txBody>
      </p:sp>
      <p:sp>
        <p:nvSpPr>
          <p:cNvPr id="12" name="Marcador de texto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es-ES" noProof="0"/>
              <a:t>Encabezado de la sección</a:t>
            </a:r>
          </a:p>
        </p:txBody>
      </p:sp>
      <p:sp>
        <p:nvSpPr>
          <p:cNvPr id="9" name="Marcador de texto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es-ES" noProof="0"/>
              <a:t>Encabezado de la sección</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texto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3" name="Marcador de texto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es-ES" noProof="0"/>
              <a:t>2</a:t>
            </a:r>
          </a:p>
        </p:txBody>
      </p:sp>
      <p:sp>
        <p:nvSpPr>
          <p:cNvPr id="14" name="Marcador de texto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es-ES" noProof="0"/>
              <a:t>3</a:t>
            </a:r>
          </a:p>
        </p:txBody>
      </p:sp>
      <p:sp>
        <p:nvSpPr>
          <p:cNvPr id="16" name="Marcador de contenido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7" name="Marcador de texto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8" name="Marcador de texto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22" name="Marcador de texto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2455016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EF5211B-014A-4E6E-98C7-FDAF7855316F}"/>
              </a:ext>
            </a:extLst>
          </p:cNvPr>
          <p:cNvSpPr>
            <a:spLocks noGrp="1"/>
          </p:cNvSpPr>
          <p:nvPr>
            <p:ph type="title" hasCustomPrompt="1"/>
          </p:nvPr>
        </p:nvSpPr>
        <p:spPr>
          <a:xfrm>
            <a:off x="432000" y="432000"/>
            <a:ext cx="11340000" cy="432000"/>
          </a:xfrm>
        </p:spPr>
        <p:txBody>
          <a:bodyPr rtlCol="0"/>
          <a:lstStyle/>
          <a:p>
            <a:pPr rtl="0"/>
            <a:r>
              <a:rPr lang="es-ES" noProof="0"/>
              <a:t>Haga clic para modificar el estilo del título principal</a:t>
            </a:r>
          </a:p>
        </p:txBody>
      </p:sp>
      <p:sp>
        <p:nvSpPr>
          <p:cNvPr id="6" name="Marcador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cxnSp>
        <p:nvCxnSpPr>
          <p:cNvPr id="8" name="Conector recto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Marcador de texto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2" name="Marcador de texto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3" name="Marcador de texto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4" name="Marcador de texto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Tree>
    <p:extLst>
      <p:ext uri="{BB962C8B-B14F-4D97-AF65-F5344CB8AC3E}">
        <p14:creationId xmlns:p14="http://schemas.microsoft.com/office/powerpoint/2010/main" val="34347105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BE06229A-0702-4CD6-B5F1-0DC746CC4F18}"/>
              </a:ext>
            </a:extLst>
          </p:cNvPr>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261902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B7B7B-D999-C64F-86F3-D1A3D9571147}"/>
              </a:ext>
            </a:extLst>
          </p:cNvPr>
          <p:cNvSpPr>
            <a:spLocks noGrp="1"/>
          </p:cNvSpPr>
          <p:nvPr>
            <p:ph type="title"/>
          </p:nvPr>
        </p:nvSpPr>
        <p:spPr/>
        <p:txBody>
          <a:bodyPr/>
          <a:lstStyle/>
          <a:p>
            <a:r>
              <a:rPr lang="es-MX"/>
              <a:t>Haz clic para modificar el estilo de título del patrón</a:t>
            </a:r>
            <a:endParaRPr lang="es-PY"/>
          </a:p>
        </p:txBody>
      </p:sp>
      <p:sp>
        <p:nvSpPr>
          <p:cNvPr id="3" name="Marcador de contenido 2">
            <a:extLst>
              <a:ext uri="{FF2B5EF4-FFF2-40B4-BE49-F238E27FC236}">
                <a16:creationId xmlns:a16="http://schemas.microsoft.com/office/drawing/2014/main" id="{12FCA951-BA56-54D6-AE0C-335A1091891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fecha 3">
            <a:extLst>
              <a:ext uri="{FF2B5EF4-FFF2-40B4-BE49-F238E27FC236}">
                <a16:creationId xmlns:a16="http://schemas.microsoft.com/office/drawing/2014/main" id="{1443E6E0-B6BD-644E-D994-DBCD4C87431E}"/>
              </a:ext>
            </a:extLst>
          </p:cNvPr>
          <p:cNvSpPr>
            <a:spLocks noGrp="1"/>
          </p:cNvSpPr>
          <p:nvPr>
            <p:ph type="dt" sz="half" idx="10"/>
          </p:nvPr>
        </p:nvSpPr>
        <p:spPr/>
        <p:txBody>
          <a:bodyPr/>
          <a:lstStyle/>
          <a:p>
            <a:fld id="{90FE077F-EB2F-426E-9AE2-F19FDFF966AF}" type="datetime1">
              <a:rPr lang="es-PY" smtClean="0"/>
              <a:t>29/1/2026</a:t>
            </a:fld>
            <a:endParaRPr lang="es-PY"/>
          </a:p>
        </p:txBody>
      </p:sp>
      <p:sp>
        <p:nvSpPr>
          <p:cNvPr id="5" name="Marcador de pie de página 4">
            <a:extLst>
              <a:ext uri="{FF2B5EF4-FFF2-40B4-BE49-F238E27FC236}">
                <a16:creationId xmlns:a16="http://schemas.microsoft.com/office/drawing/2014/main" id="{3DBD2E87-44B0-69A0-7FDF-D5E3B0E5294C}"/>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FE1B6166-1369-6DF5-1B34-48F8502B0BEF}"/>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38088098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es-ES" noProof="0"/>
              <a:t>Agregue un pie de página</a:t>
            </a:r>
          </a:p>
        </p:txBody>
      </p:sp>
      <p:sp>
        <p:nvSpPr>
          <p:cNvPr id="9" name="Marcador de posición de número de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4170646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4" name="Marcador de contenido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contenido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ie de página 9">
            <a:extLst>
              <a:ext uri="{FF2B5EF4-FFF2-40B4-BE49-F238E27FC236}">
                <a16:creationId xmlns:a16="http://schemas.microsoft.com/office/drawing/2014/main" id="{43614A35-31E3-40DA-85DD-07B207690717}"/>
              </a:ext>
            </a:extLst>
          </p:cNvPr>
          <p:cNvSpPr>
            <a:spLocks noGrp="1"/>
          </p:cNvSpPr>
          <p:nvPr>
            <p:ph type="ftr" sz="quarter" idx="10"/>
          </p:nvPr>
        </p:nvSpPr>
        <p:spPr/>
        <p:txBody>
          <a:bodyPr rtlCol="0"/>
          <a:lstStyle/>
          <a:p>
            <a:pPr rtl="0"/>
            <a:r>
              <a:rPr lang="es-ES" noProof="0"/>
              <a:t>Agregue un pie de página</a:t>
            </a:r>
          </a:p>
        </p:txBody>
      </p:sp>
      <p:sp>
        <p:nvSpPr>
          <p:cNvPr id="11" name="Marcador de posición de número de diapositiva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cxnSp>
        <p:nvCxnSpPr>
          <p:cNvPr id="12" name="Conector recto 11" title="Línea divisoria">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ector recto 12" title="Línea divisoria">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Marcador de posición de texto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5" name="Marcador de posición de texto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Tree>
    <p:extLst>
      <p:ext uri="{BB962C8B-B14F-4D97-AF65-F5344CB8AC3E}">
        <p14:creationId xmlns:p14="http://schemas.microsoft.com/office/powerpoint/2010/main" val="3758408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1</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contenido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2</a:t>
            </a:r>
          </a:p>
        </p:txBody>
      </p:sp>
      <p:sp>
        <p:nvSpPr>
          <p:cNvPr id="9" name="Marcador de contenido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3</a:t>
            </a:r>
          </a:p>
        </p:txBody>
      </p:sp>
      <p:sp>
        <p:nvSpPr>
          <p:cNvPr id="13" name="Marcador de texto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3644420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cxnSp>
        <p:nvCxnSpPr>
          <p:cNvPr id="8" name="Conector recto de flecha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Marcador de texto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0" name="Marcador de texto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1" name="Marcador de texto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2" name="Marcador de texto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3" name="Marcador de texto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4" name="Marcador de texto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5" name="Marcador de texto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0" name="Marcador de texto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 name="Marcador de texto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rtlCol="0" anchor="t"/>
          <a:lstStyle>
            <a:lvl1pPr marL="0" indent="0" algn="ctr">
              <a:buNone/>
              <a:defRPr sz="1600"/>
            </a:lvl1pPr>
          </a:lstStyle>
          <a:p>
            <a:pPr lvl="0" rtl="0"/>
            <a:r>
              <a:rPr lang="es-ES" noProof="0"/>
              <a:t>Título del elemento</a:t>
            </a:r>
          </a:p>
        </p:txBody>
      </p:sp>
      <p:sp>
        <p:nvSpPr>
          <p:cNvPr id="37" name="Marcador de texto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a:t>Mes, año</a:t>
            </a:r>
          </a:p>
        </p:txBody>
      </p:sp>
    </p:spTree>
    <p:extLst>
      <p:ext uri="{BB962C8B-B14F-4D97-AF65-F5344CB8AC3E}">
        <p14:creationId xmlns:p14="http://schemas.microsoft.com/office/powerpoint/2010/main" val="3768113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endParaRPr lang="es-ES" altLang="zh-CN" noProof="0"/>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endParaRPr lang="es-ES" altLang="zh-CN"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altLang="zh-CN" noProof="0" smtClean="0"/>
              <a:pPr rtl="0"/>
              <a:t>‹Nº›</a:t>
            </a:fld>
            <a:endParaRPr lang="es-ES" altLang="zh-CN" noProof="0"/>
          </a:p>
        </p:txBody>
      </p:sp>
      <p:sp>
        <p:nvSpPr>
          <p:cNvPr id="5" name="Marcador de posición de imagen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9" name="Marcador de tex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11" name="Marcador de texto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endParaRPr lang="es-ES" altLang="zh-CN" noProof="0"/>
          </a:p>
        </p:txBody>
      </p:sp>
      <p:sp>
        <p:nvSpPr>
          <p:cNvPr id="28" name="Marcador de texto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
        <p:nvSpPr>
          <p:cNvPr id="41" name="Marcador de posición de imagen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42" name="Marcador de texto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43" name="Marcador de texto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44" name="Marcador de texto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
        <p:nvSpPr>
          <p:cNvPr id="45" name="Marcador de posición de imagen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46" name="Marcador de texto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47" name="Marcador de texto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48" name="Marcador de texto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Tree>
    <p:extLst>
      <p:ext uri="{BB962C8B-B14F-4D97-AF65-F5344CB8AC3E}">
        <p14:creationId xmlns:p14="http://schemas.microsoft.com/office/powerpoint/2010/main" val="32215918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9" name="Marcador de tex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0" name="Marcador de tex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1" name="Marcador de tex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2" name="Marcador de tex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3" name="Marcador de tex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4" name="Marcador de tex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5" name="Marcador de tex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6" name="Marcador de tex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8" name="Marcador de tex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16" name="Marcador de posición de imagen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59" name="Marcador de posición de imagen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0" name="Marcador de posición de imagen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1" name="Marcador de posición de imagen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2" name="Marcador de posición de imagen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1" name="Marcador de texto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22" name="Marcador de texto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23" name="Marcador de posición de imagen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30770622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31555855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3195694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582A4E56-DEE9-4FB2-89FF-0F12DB08ADCA}"/>
              </a:ext>
            </a:extLst>
          </p:cNvPr>
          <p:cNvSpPr>
            <a:spLocks noGrp="1"/>
          </p:cNvSpPr>
          <p:nvPr>
            <p:ph type="ftr" sz="quarter" idx="10"/>
          </p:nvPr>
        </p:nvSpPr>
        <p:spPr/>
        <p:txBody>
          <a:bodyPr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14700072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apositiva 2 1_Title">
    <p:bg>
      <p:bgPr>
        <a:solidFill>
          <a:schemeClr val="bg1">
            <a:lumMod val="95000"/>
          </a:schemeClr>
        </a:solidFill>
        <a:effectLst/>
      </p:bgPr>
    </p:bg>
    <p:spTree>
      <p:nvGrpSpPr>
        <p:cNvPr id="1" name=""/>
        <p:cNvGrpSpPr/>
        <p:nvPr/>
      </p:nvGrpSpPr>
      <p:grpSpPr>
        <a:xfrm>
          <a:off x="0" y="0"/>
          <a:ext cx="0" cy="0"/>
          <a:chOff x="0" y="0"/>
          <a:chExt cx="0" cy="0"/>
        </a:xfrm>
      </p:grpSpPr>
      <p:sp>
        <p:nvSpPr>
          <p:cNvPr id="14" name="Marcador de posición de imagen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9" name="Rectángulo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rtlCol="0" anchor="b"/>
          <a:lstStyle>
            <a:lvl1pPr algn="l">
              <a:defRPr sz="5400" spc="-300">
                <a:solidFill>
                  <a:schemeClr val="bg1"/>
                </a:solidFill>
              </a:defRPr>
            </a:lvl1pPr>
          </a:lstStyle>
          <a:p>
            <a:pPr rtl="0"/>
            <a:r>
              <a:rPr lang="es-ES" noProof="0"/>
              <a:t>Gracias</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rtlCol="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Nombre completo</a:t>
            </a:r>
          </a:p>
        </p:txBody>
      </p:sp>
      <p:sp>
        <p:nvSpPr>
          <p:cNvPr id="5" name="Marcador de texto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rtl="0"/>
            <a:r>
              <a:rPr lang="es-ES" noProof="0"/>
              <a:t>Número de contacto</a:t>
            </a:r>
          </a:p>
        </p:txBody>
      </p:sp>
      <p:sp>
        <p:nvSpPr>
          <p:cNvPr id="10" name="Marcador de texto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rtl="0"/>
            <a:r>
              <a:rPr lang="es-ES" noProof="0"/>
              <a:t>Identificador de red social o correo electrónico</a:t>
            </a:r>
          </a:p>
        </p:txBody>
      </p:sp>
    </p:spTree>
    <p:extLst>
      <p:ext uri="{BB962C8B-B14F-4D97-AF65-F5344CB8AC3E}">
        <p14:creationId xmlns:p14="http://schemas.microsoft.com/office/powerpoint/2010/main" val="234799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7B9A6-6EB3-2268-22B7-119F506529D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Y"/>
          </a:p>
        </p:txBody>
      </p:sp>
      <p:sp>
        <p:nvSpPr>
          <p:cNvPr id="3" name="Marcador de texto 2">
            <a:extLst>
              <a:ext uri="{FF2B5EF4-FFF2-40B4-BE49-F238E27FC236}">
                <a16:creationId xmlns:a16="http://schemas.microsoft.com/office/drawing/2014/main" id="{0AA2361D-5D4E-F790-1B4E-8BED2E6F5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4C5ACD4-0D90-470F-0C8B-5DF17036B1D9}"/>
              </a:ext>
            </a:extLst>
          </p:cNvPr>
          <p:cNvSpPr>
            <a:spLocks noGrp="1"/>
          </p:cNvSpPr>
          <p:nvPr>
            <p:ph type="dt" sz="half" idx="10"/>
          </p:nvPr>
        </p:nvSpPr>
        <p:spPr/>
        <p:txBody>
          <a:bodyPr/>
          <a:lstStyle/>
          <a:p>
            <a:fld id="{F0DA647A-53DE-4D3D-B2D5-9597B093DF50}" type="datetime1">
              <a:rPr lang="es-PY" smtClean="0"/>
              <a:t>29/1/2026</a:t>
            </a:fld>
            <a:endParaRPr lang="es-PY"/>
          </a:p>
        </p:txBody>
      </p:sp>
      <p:sp>
        <p:nvSpPr>
          <p:cNvPr id="5" name="Marcador de pie de página 4">
            <a:extLst>
              <a:ext uri="{FF2B5EF4-FFF2-40B4-BE49-F238E27FC236}">
                <a16:creationId xmlns:a16="http://schemas.microsoft.com/office/drawing/2014/main" id="{CE0751F5-7403-8437-B11C-0D76D9C27C61}"/>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id="{6C71C05A-2399-8105-8F58-AE2BAA76F16B}"/>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11449428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istas previas de la aplicación móvil">
    <p:spTree>
      <p:nvGrpSpPr>
        <p:cNvPr id="1" name=""/>
        <p:cNvGrpSpPr/>
        <p:nvPr/>
      </p:nvGrpSpPr>
      <p:grpSpPr>
        <a:xfrm>
          <a:off x="0" y="0"/>
          <a:ext cx="0" cy="0"/>
          <a:chOff x="0" y="0"/>
          <a:chExt cx="0" cy="0"/>
        </a:xfrm>
      </p:grpSpPr>
      <p:pic>
        <p:nvPicPr>
          <p:cNvPr id="8" name="Imagen 7" descr="Pantalla de un teléfono móvil&#10;&#10;Descripción generada con confianza alta">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Imagen 8" descr="Pantalla de un teléfono móvil&#10;&#10;Descripción generada con confianza alta">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Imagen 9" descr="Pantalla de un teléfono móvil&#10;&#10;Descripción generada con confianza alta">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1" name="Marcador de contenido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2" name="Marcador de texto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13" name="Marcador de contenido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4" name="Marcador de texto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15" name="Marcador de contenido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6" name="Marcador de texto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4" name="Marcador de posición de imagen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7" name="Marcador de posición de imagen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8" name="Marcador de posición de imagen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19660243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o testimoni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 name="Marcador de texto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9" name="Marcador de tex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
        <p:nvSpPr>
          <p:cNvPr id="12" name="Marcador de texto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13" name="Marcador de texto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
        <p:nvSpPr>
          <p:cNvPr id="14" name="Marcador de texto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15" name="Marcador de texto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Tree>
    <p:extLst>
      <p:ext uri="{BB962C8B-B14F-4D97-AF65-F5344CB8AC3E}">
        <p14:creationId xmlns:p14="http://schemas.microsoft.com/office/powerpoint/2010/main" val="34035362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8871538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Rectángu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número de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es-ES" noProof="0"/>
              <a:t>Agregar un pie de página</a:t>
            </a:r>
          </a:p>
        </p:txBody>
      </p:sp>
    </p:spTree>
    <p:extLst>
      <p:ext uri="{BB962C8B-B14F-4D97-AF65-F5344CB8AC3E}">
        <p14:creationId xmlns:p14="http://schemas.microsoft.com/office/powerpoint/2010/main" val="8153795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es-ES" noProof="0"/>
              <a:t>Agregar un pie de página</a:t>
            </a:r>
          </a:p>
        </p:txBody>
      </p:sp>
      <p:sp>
        <p:nvSpPr>
          <p:cNvPr id="11" name="Títu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12" name="Marcador de posición de texto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3" name="Marcador de posición de contenido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rtlCol="0"/>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5337005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es-ES" noProof="0"/>
              <a:t>Agregar un pie de página</a:t>
            </a:r>
          </a:p>
        </p:txBody>
      </p:sp>
      <p:sp>
        <p:nvSpPr>
          <p:cNvPr id="11" name="Títu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12" name="Marcador de posición de texto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9" name="Marcador de posición de imagen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24612134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146012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840266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7260136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21817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26996-BEEA-BC36-AAFA-322E92952343}"/>
              </a:ext>
            </a:extLst>
          </p:cNvPr>
          <p:cNvSpPr>
            <a:spLocks noGrp="1"/>
          </p:cNvSpPr>
          <p:nvPr>
            <p:ph type="title"/>
          </p:nvPr>
        </p:nvSpPr>
        <p:spPr/>
        <p:txBody>
          <a:bodyPr/>
          <a:lstStyle/>
          <a:p>
            <a:r>
              <a:rPr lang="es-MX"/>
              <a:t>Haz clic para modificar el estilo de título del patrón</a:t>
            </a:r>
            <a:endParaRPr lang="es-PY"/>
          </a:p>
        </p:txBody>
      </p:sp>
      <p:sp>
        <p:nvSpPr>
          <p:cNvPr id="3" name="Marcador de contenido 2">
            <a:extLst>
              <a:ext uri="{FF2B5EF4-FFF2-40B4-BE49-F238E27FC236}">
                <a16:creationId xmlns:a16="http://schemas.microsoft.com/office/drawing/2014/main" id="{24E3F284-F4C9-8104-C170-D88EE125B47B}"/>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contenido 3">
            <a:extLst>
              <a:ext uri="{FF2B5EF4-FFF2-40B4-BE49-F238E27FC236}">
                <a16:creationId xmlns:a16="http://schemas.microsoft.com/office/drawing/2014/main" id="{457AF972-2327-3385-52A8-520DB9AC305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5" name="Marcador de fecha 4">
            <a:extLst>
              <a:ext uri="{FF2B5EF4-FFF2-40B4-BE49-F238E27FC236}">
                <a16:creationId xmlns:a16="http://schemas.microsoft.com/office/drawing/2014/main" id="{DCC51B1A-347F-BAC0-A21B-BF86365AE437}"/>
              </a:ext>
            </a:extLst>
          </p:cNvPr>
          <p:cNvSpPr>
            <a:spLocks noGrp="1"/>
          </p:cNvSpPr>
          <p:nvPr>
            <p:ph type="dt" sz="half" idx="10"/>
          </p:nvPr>
        </p:nvSpPr>
        <p:spPr/>
        <p:txBody>
          <a:bodyPr/>
          <a:lstStyle/>
          <a:p>
            <a:fld id="{503ECFD2-75B7-42C1-B93C-5C157662DE3A}" type="datetime1">
              <a:rPr lang="es-PY" smtClean="0"/>
              <a:t>29/1/2026</a:t>
            </a:fld>
            <a:endParaRPr lang="es-PY"/>
          </a:p>
        </p:txBody>
      </p:sp>
      <p:sp>
        <p:nvSpPr>
          <p:cNvPr id="6" name="Marcador de pie de página 5">
            <a:extLst>
              <a:ext uri="{FF2B5EF4-FFF2-40B4-BE49-F238E27FC236}">
                <a16:creationId xmlns:a16="http://schemas.microsoft.com/office/drawing/2014/main" id="{1F3FC03D-5E7D-3381-422B-98A89AB9D868}"/>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id="{EB8C5C0A-0EB0-6033-9E6D-20F5527720B0}"/>
              </a:ext>
            </a:extLst>
          </p:cNvPr>
          <p:cNvSpPr>
            <a:spLocks noGrp="1"/>
          </p:cNvSpPr>
          <p:nvPr>
            <p:ph type="sldNum" sz="quarter" idx="12"/>
          </p:nvPr>
        </p:nvSpPr>
        <p:spPr/>
        <p:txBody>
          <a:bodyPr/>
          <a:lstStyle/>
          <a:p>
            <a:fld id="{C33FA0BB-8778-7A43-A83C-A609A556EF59}" type="slidenum">
              <a:rPr lang="es-PY" smtClean="0"/>
              <a:t>‹Nº›</a:t>
            </a:fld>
            <a:endParaRPr lang="es-PY"/>
          </a:p>
        </p:txBody>
      </p:sp>
    </p:spTree>
    <p:extLst>
      <p:ext uri="{BB962C8B-B14F-4D97-AF65-F5344CB8AC3E}">
        <p14:creationId xmlns:p14="http://schemas.microsoft.com/office/powerpoint/2010/main" val="29062250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4582136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25985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8376771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921735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9714675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7501749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2214470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1914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41363" y="631825"/>
            <a:ext cx="3903662" cy="5594350"/>
          </a:xfrm>
          <a:prstGeom prst="rect">
            <a:avLst/>
          </a:prstGeom>
        </p:spPr>
        <p:txBody>
          <a:bodyPr/>
          <a:lstStyle/>
          <a:p>
            <a:endParaRPr lang="en-US"/>
          </a:p>
        </p:txBody>
      </p:sp>
    </p:spTree>
    <p:extLst>
      <p:ext uri="{BB962C8B-B14F-4D97-AF65-F5344CB8AC3E}">
        <p14:creationId xmlns:p14="http://schemas.microsoft.com/office/powerpoint/2010/main" val="14156811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407275" y="0"/>
            <a:ext cx="4784725" cy="6858000"/>
          </a:xfrm>
          <a:prstGeom prst="rect">
            <a:avLst/>
          </a:prstGeom>
        </p:spPr>
        <p:txBody>
          <a:bodyPr/>
          <a:lstStyle/>
          <a:p>
            <a:endParaRPr lang="en-US"/>
          </a:p>
        </p:txBody>
      </p:sp>
    </p:spTree>
    <p:extLst>
      <p:ext uri="{BB962C8B-B14F-4D97-AF65-F5344CB8AC3E}">
        <p14:creationId xmlns:p14="http://schemas.microsoft.com/office/powerpoint/2010/main" val="2587505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theme" Target="../theme/theme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603805" y="6107690"/>
            <a:ext cx="11106368" cy="613056"/>
          </a:xfrm>
          <a:prstGeom prst="rect">
            <a:avLst/>
          </a:prstGeom>
        </p:spPr>
      </p:pic>
      <p:sp>
        <p:nvSpPr>
          <p:cNvPr id="2" name="Holder 2"/>
          <p:cNvSpPr>
            <a:spLocks noGrp="1"/>
          </p:cNvSpPr>
          <p:nvPr>
            <p:ph type="title"/>
          </p:nvPr>
        </p:nvSpPr>
        <p:spPr>
          <a:xfrm>
            <a:off x="3228508" y="293574"/>
            <a:ext cx="5734981" cy="276999"/>
          </a:xfrm>
          <a:prstGeom prst="rect">
            <a:avLst/>
          </a:prstGeom>
        </p:spPr>
        <p:txBody>
          <a:bodyPr wrap="square" lIns="0" tIns="0" rIns="0" bIns="0">
            <a:spAutoFit/>
          </a:bodyPr>
          <a:lstStyle>
            <a:lvl1pPr>
              <a:defRPr sz="1800" b="0" i="0">
                <a:solidFill>
                  <a:schemeClr val="tx1"/>
                </a:solidFill>
                <a:latin typeface="Verdana"/>
                <a:cs typeface="Verdana"/>
              </a:defRPr>
            </a:lvl1pPr>
          </a:lstStyle>
          <a:p>
            <a:endParaRPr/>
          </a:p>
        </p:txBody>
      </p:sp>
      <p:sp>
        <p:nvSpPr>
          <p:cNvPr id="3" name="Holder 3"/>
          <p:cNvSpPr>
            <a:spLocks noGrp="1"/>
          </p:cNvSpPr>
          <p:nvPr>
            <p:ph type="body" idx="1"/>
          </p:nvPr>
        </p:nvSpPr>
        <p:spPr>
          <a:xfrm>
            <a:off x="3516208" y="1845310"/>
            <a:ext cx="5159585" cy="276999"/>
          </a:xfrm>
          <a:prstGeom prst="rect">
            <a:avLst/>
          </a:prstGeom>
        </p:spPr>
        <p:txBody>
          <a:bodyPr wrap="square" lIns="0" tIns="0" rIns="0" bIns="0">
            <a:spAutoFit/>
          </a:bodyPr>
          <a:lstStyle>
            <a:lvl1pPr>
              <a:defRPr sz="18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FF79E63A-F78A-4ED7-9C47-53B92C4AF21E}" type="datetime1">
              <a:rPr lang="es-PY" smtClean="0"/>
              <a:t>29/1/2026</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937101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D42AE46-8FC9-C3A8-10C3-22CAA24A8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Y"/>
          </a:p>
        </p:txBody>
      </p:sp>
      <p:sp>
        <p:nvSpPr>
          <p:cNvPr id="3" name="Marcador de texto 2">
            <a:extLst>
              <a:ext uri="{FF2B5EF4-FFF2-40B4-BE49-F238E27FC236}">
                <a16:creationId xmlns:a16="http://schemas.microsoft.com/office/drawing/2014/main" id="{20C5B671-A5BC-7074-FA8E-32561787A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fecha 3">
            <a:extLst>
              <a:ext uri="{FF2B5EF4-FFF2-40B4-BE49-F238E27FC236}">
                <a16:creationId xmlns:a16="http://schemas.microsoft.com/office/drawing/2014/main" id="{C233F7E0-9F82-BE9A-4B3C-6D2D18930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69B7D-D4B3-4472-837C-0554A02CC9BB}" type="datetime1">
              <a:rPr lang="es-PY" smtClean="0"/>
              <a:t>29/1/2026</a:t>
            </a:fld>
            <a:endParaRPr lang="es-PY"/>
          </a:p>
        </p:txBody>
      </p:sp>
      <p:sp>
        <p:nvSpPr>
          <p:cNvPr id="5" name="Marcador de pie de página 4">
            <a:extLst>
              <a:ext uri="{FF2B5EF4-FFF2-40B4-BE49-F238E27FC236}">
                <a16:creationId xmlns:a16="http://schemas.microsoft.com/office/drawing/2014/main" id="{75331DFC-5385-F3F9-0076-397C99DD7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a:extLst>
              <a:ext uri="{FF2B5EF4-FFF2-40B4-BE49-F238E27FC236}">
                <a16:creationId xmlns:a16="http://schemas.microsoft.com/office/drawing/2014/main" id="{2CCD9D49-085F-4213-018C-8CE39B2F1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FA0BB-8778-7A43-A83C-A609A556EF59}" type="slidenum">
              <a:rPr lang="es-PY" smtClean="0"/>
              <a:t>‹Nº›</a:t>
            </a:fld>
            <a:endParaRPr lang="es-PY"/>
          </a:p>
        </p:txBody>
      </p:sp>
    </p:spTree>
    <p:extLst>
      <p:ext uri="{BB962C8B-B14F-4D97-AF65-F5344CB8AC3E}">
        <p14:creationId xmlns:p14="http://schemas.microsoft.com/office/powerpoint/2010/main" val="3255637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D42AE46-8FC9-C3A8-10C3-22CAA24A8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Y"/>
          </a:p>
        </p:txBody>
      </p:sp>
      <p:sp>
        <p:nvSpPr>
          <p:cNvPr id="3" name="Marcador de texto 2">
            <a:extLst>
              <a:ext uri="{FF2B5EF4-FFF2-40B4-BE49-F238E27FC236}">
                <a16:creationId xmlns:a16="http://schemas.microsoft.com/office/drawing/2014/main" id="{20C5B671-A5BC-7074-FA8E-32561787A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Y"/>
          </a:p>
        </p:txBody>
      </p:sp>
      <p:sp>
        <p:nvSpPr>
          <p:cNvPr id="4" name="Marcador de fecha 3">
            <a:extLst>
              <a:ext uri="{FF2B5EF4-FFF2-40B4-BE49-F238E27FC236}">
                <a16:creationId xmlns:a16="http://schemas.microsoft.com/office/drawing/2014/main" id="{C233F7E0-9F82-BE9A-4B3C-6D2D18930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DD269-8AB7-4FE3-9705-DBF674E32772}" type="datetime1">
              <a:rPr lang="es-PY" smtClean="0"/>
              <a:t>29/1/2026</a:t>
            </a:fld>
            <a:endParaRPr lang="es-PY"/>
          </a:p>
        </p:txBody>
      </p:sp>
      <p:sp>
        <p:nvSpPr>
          <p:cNvPr id="5" name="Marcador de pie de página 4">
            <a:extLst>
              <a:ext uri="{FF2B5EF4-FFF2-40B4-BE49-F238E27FC236}">
                <a16:creationId xmlns:a16="http://schemas.microsoft.com/office/drawing/2014/main" id="{75331DFC-5385-F3F9-0076-397C99DD7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a:extLst>
              <a:ext uri="{FF2B5EF4-FFF2-40B4-BE49-F238E27FC236}">
                <a16:creationId xmlns:a16="http://schemas.microsoft.com/office/drawing/2014/main" id="{2CCD9D49-085F-4213-018C-8CE39B2F1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FA0BB-8778-7A43-A83C-A609A556EF59}" type="slidenum">
              <a:rPr lang="es-PY" smtClean="0"/>
              <a:t>‹Nº›</a:t>
            </a:fld>
            <a:endParaRPr lang="es-PY"/>
          </a:p>
        </p:txBody>
      </p:sp>
    </p:spTree>
    <p:extLst>
      <p:ext uri="{BB962C8B-B14F-4D97-AF65-F5344CB8AC3E}">
        <p14:creationId xmlns:p14="http://schemas.microsoft.com/office/powerpoint/2010/main" val="5858967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pPr rtl="0"/>
            <a:fld id="{4B73C415-D670-4716-A5EC-CC4D52CA2BAC}" type="slidenum">
              <a:rPr lang="es-ES" noProof="0" smtClean="0"/>
              <a:pPr rtl="0"/>
              <a:t>‹Nº›</a:t>
            </a:fld>
            <a:endParaRPr lang="es-ES" noProof="0"/>
          </a:p>
        </p:txBody>
      </p:sp>
      <p:sp>
        <p:nvSpPr>
          <p:cNvPr id="7" name="Marcador de pie de página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es-ES" noProof="0"/>
          </a:p>
        </p:txBody>
      </p:sp>
      <p:sp>
        <p:nvSpPr>
          <p:cNvPr id="8" name="Rectángulo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Cuadro de texto 12">
            <a:extLst>
              <a:ext uri="{FF2B5EF4-FFF2-40B4-BE49-F238E27FC236}">
                <a16:creationId xmlns:a16="http://schemas.microsoft.com/office/drawing/2014/main" id="{7C7EB16B-9FE5-4954-8D9A-47381E739BF5}"/>
              </a:ext>
            </a:extLst>
          </p:cNvPr>
          <p:cNvSpPr txBox="1"/>
          <p:nvPr userDrawn="1"/>
        </p:nvSpPr>
        <p:spPr>
          <a:xfrm>
            <a:off x="9529311" y="6365363"/>
            <a:ext cx="2047875" cy="429969"/>
          </a:xfrm>
          <a:prstGeom prst="rect">
            <a:avLst/>
          </a:prstGeom>
          <a:noFill/>
        </p:spPr>
        <p:txBody>
          <a:bodyPr wrap="square" lIns="0" tIns="0" rIns="0" bIns="0" rtlCol="0" anchor="ctr" anchorCtr="0">
            <a:noAutofit/>
          </a:bodyPr>
          <a:lstStyle/>
          <a:p>
            <a:pPr algn="r" rtl="0"/>
            <a:r>
              <a:rPr lang="es-ES" sz="1200" b="0" noProof="0">
                <a:solidFill>
                  <a:schemeClr val="bg1">
                    <a:lumMod val="65000"/>
                  </a:schemeClr>
                </a:solidFill>
                <a:latin typeface="+mn-lt"/>
              </a:rPr>
              <a:t>NOMBRE O LOGOTIPO</a:t>
            </a:r>
          </a:p>
        </p:txBody>
      </p:sp>
    </p:spTree>
    <p:extLst>
      <p:ext uri="{BB962C8B-B14F-4D97-AF65-F5344CB8AC3E}">
        <p14:creationId xmlns:p14="http://schemas.microsoft.com/office/powerpoint/2010/main" val="37161504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pPr rtl="0"/>
            <a:fld id="{4B73C415-D670-4716-A5EC-CC4D52CA2BAC}" type="slidenum">
              <a:rPr lang="es-ES" noProof="0" smtClean="0"/>
              <a:pPr rtl="0"/>
              <a:t>‹Nº›</a:t>
            </a:fld>
            <a:endParaRPr lang="es-ES" noProof="0"/>
          </a:p>
        </p:txBody>
      </p:sp>
      <p:sp>
        <p:nvSpPr>
          <p:cNvPr id="7" name="Marcador de pie de página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es-ES" noProof="0"/>
              <a:t>Agregar un pie de página</a:t>
            </a:r>
          </a:p>
        </p:txBody>
      </p:sp>
      <p:sp>
        <p:nvSpPr>
          <p:cNvPr id="8" name="Rectángulo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Cuadro de texto 12">
            <a:extLst>
              <a:ext uri="{FF2B5EF4-FFF2-40B4-BE49-F238E27FC236}">
                <a16:creationId xmlns:a16="http://schemas.microsoft.com/office/drawing/2014/main" id="{7C7EB16B-9FE5-4954-8D9A-47381E739BF5}"/>
              </a:ext>
            </a:extLst>
          </p:cNvPr>
          <p:cNvSpPr txBox="1"/>
          <p:nvPr userDrawn="1"/>
        </p:nvSpPr>
        <p:spPr>
          <a:xfrm>
            <a:off x="9529311" y="6365363"/>
            <a:ext cx="2047875" cy="429969"/>
          </a:xfrm>
          <a:prstGeom prst="rect">
            <a:avLst/>
          </a:prstGeom>
          <a:noFill/>
        </p:spPr>
        <p:txBody>
          <a:bodyPr wrap="square" lIns="0" tIns="0" rIns="0" bIns="0" rtlCol="0" anchor="ctr" anchorCtr="0">
            <a:noAutofit/>
          </a:bodyPr>
          <a:lstStyle/>
          <a:p>
            <a:pPr algn="r" rtl="0"/>
            <a:r>
              <a:rPr lang="es-ES" sz="1200" b="0" noProof="0">
                <a:solidFill>
                  <a:schemeClr val="bg1">
                    <a:lumMod val="65000"/>
                  </a:schemeClr>
                </a:solidFill>
                <a:latin typeface="+mn-lt"/>
              </a:rPr>
              <a:t>NOMBRE O LOGOTIPO</a:t>
            </a:r>
          </a:p>
        </p:txBody>
      </p:sp>
    </p:spTree>
    <p:extLst>
      <p:ext uri="{BB962C8B-B14F-4D97-AF65-F5344CB8AC3E}">
        <p14:creationId xmlns:p14="http://schemas.microsoft.com/office/powerpoint/2010/main" val="41360798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1/29/2026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33245353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edmine.org/wiki/redmine/Plugins" TargetMode="External"/><Relationship Id="rId7" Type="http://schemas.openxmlformats.org/officeDocument/2006/relationships/image" Target="../media/image20.jpeg"/><Relationship Id="rId2" Type="http://schemas.openxmlformats.org/officeDocument/2006/relationships/hyperlink" Target="http://www.redmine.org/wiki/redmine/Plugin_List"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http://www.redmine.org/wiki/redmine/ThirdPartyToo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9.xml"/><Relationship Id="rId5" Type="http://schemas.openxmlformats.org/officeDocument/2006/relationships/hyperlink" Target="https://www.microsoft.com/"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nu.org/licenses/gpl2.0.html"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B9272EB-18D1-EBB3-DF2D-4724426EEFF9}"/>
              </a:ext>
            </a:extLst>
          </p:cNvPr>
          <p:cNvPicPr>
            <a:picLocks noChangeAspect="1"/>
          </p:cNvPicPr>
          <p:nvPr/>
        </p:nvPicPr>
        <p:blipFill>
          <a:blip r:embed="rId2"/>
          <a:stretch>
            <a:fillRect/>
          </a:stretch>
        </p:blipFill>
        <p:spPr>
          <a:xfrm>
            <a:off x="4444890" y="2501605"/>
            <a:ext cx="3302219" cy="927395"/>
          </a:xfrm>
          <a:prstGeom prst="rect">
            <a:avLst/>
          </a:prstGeom>
        </p:spPr>
      </p:pic>
      <p:pic>
        <p:nvPicPr>
          <p:cNvPr id="7" name="Gráfico 6">
            <a:extLst>
              <a:ext uri="{FF2B5EF4-FFF2-40B4-BE49-F238E27FC236}">
                <a16:creationId xmlns:a16="http://schemas.microsoft.com/office/drawing/2014/main" id="{086515B2-32BB-AB7B-2EDD-05807374E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1682" y="5615589"/>
            <a:ext cx="3408636" cy="578191"/>
          </a:xfrm>
          <a:prstGeom prst="rect">
            <a:avLst/>
          </a:prstGeom>
        </p:spPr>
      </p:pic>
      <p:sp>
        <p:nvSpPr>
          <p:cNvPr id="2" name="Marcador de número de diapositiva 1">
            <a:extLst>
              <a:ext uri="{FF2B5EF4-FFF2-40B4-BE49-F238E27FC236}">
                <a16:creationId xmlns:a16="http://schemas.microsoft.com/office/drawing/2014/main" id="{368C798D-5D03-4CCA-AE0B-1678C9DD2266}"/>
              </a:ext>
            </a:extLst>
          </p:cNvPr>
          <p:cNvSpPr>
            <a:spLocks noGrp="1"/>
          </p:cNvSpPr>
          <p:nvPr>
            <p:ph type="sldNum" sz="quarter" idx="12"/>
          </p:nvPr>
        </p:nvSpPr>
        <p:spPr/>
        <p:txBody>
          <a:bodyPr/>
          <a:lstStyle/>
          <a:p>
            <a:fld id="{C33FA0BB-8778-7A43-A83C-A609A556EF59}" type="slidenum">
              <a:rPr lang="es-PY" smtClean="0"/>
              <a:t>1</a:t>
            </a:fld>
            <a:endParaRPr lang="es-PY"/>
          </a:p>
        </p:txBody>
      </p:sp>
    </p:spTree>
    <p:extLst>
      <p:ext uri="{BB962C8B-B14F-4D97-AF65-F5344CB8AC3E}">
        <p14:creationId xmlns:p14="http://schemas.microsoft.com/office/powerpoint/2010/main" val="299540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3" y="1833031"/>
            <a:ext cx="5350389" cy="3449662"/>
          </a:xfrm>
          <a:prstGeom prst="rect">
            <a:avLst/>
          </a:prstGeom>
        </p:spPr>
        <p:txBody>
          <a:bodyPr vert="horz" wrap="square" lIns="0" tIns="12700" rIns="0" bIns="0" rtlCol="0">
            <a:spAutoFit/>
          </a:bodyPr>
          <a:lstStyle/>
          <a:p>
            <a:pPr marL="12065" marR="5080" algn="just">
              <a:spcBef>
                <a:spcPts val="100"/>
              </a:spcBef>
              <a:tabLst>
                <a:tab pos="299720" algn="l"/>
              </a:tabLst>
            </a:pPr>
            <a:r>
              <a:rPr lang="es-PY"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6. </a:t>
            </a:r>
            <a:r>
              <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Exportación a distintos formatos</a:t>
            </a:r>
          </a:p>
          <a:p>
            <a:pPr marL="12065" marR="5080" algn="just">
              <a:spcBef>
                <a:spcPts val="100"/>
              </a:spcBef>
              <a:tabLst>
                <a:tab pos="299720" algn="l"/>
              </a:tabLst>
            </a:pPr>
            <a:endPar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Los informes de peticiones que se generan añadiendo filtros, y que permiten visualizar las tareas de un proyecto, pueden exportarse a formato PDF o CVS, lo que permite una impresión en un formato organizado.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Las páginas de la wiki en cambio, pueden exportarse en HTML o TXT.</a:t>
            </a:r>
          </a:p>
          <a:p>
            <a:pPr marL="297815" marR="5080" indent="-285750" algn="just">
              <a:spcBef>
                <a:spcPts val="100"/>
              </a:spcBef>
              <a:buFont typeface="Wingdings" panose="05000000000000000000" pitchFamily="2" charset="2"/>
              <a:buChar char="§"/>
              <a:tabLst>
                <a:tab pos="299720" algn="l"/>
              </a:tabLst>
            </a:pPr>
            <a:endParaRPr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3">
            <a:extLst>
              <a:ext uri="{FF2B5EF4-FFF2-40B4-BE49-F238E27FC236}">
                <a16:creationId xmlns:a16="http://schemas.microsoft.com/office/drawing/2014/main" id="{E76DF1ED-05E7-0F9A-1F1A-524F534AAE60}"/>
              </a:ext>
            </a:extLst>
          </p:cNvPr>
          <p:cNvSpPr txBox="1">
            <a:spLocks/>
          </p:cNvSpPr>
          <p:nvPr/>
        </p:nvSpPr>
        <p:spPr>
          <a:xfrm>
            <a:off x="0" y="1049593"/>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Principales Características y Beneficios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2AC8A333-2AE6-42E7-8DD2-D97AF262CE28}"/>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5" name="Imagen 4">
            <a:extLst>
              <a:ext uri="{FF2B5EF4-FFF2-40B4-BE49-F238E27FC236}">
                <a16:creationId xmlns:a16="http://schemas.microsoft.com/office/drawing/2014/main" id="{6109DE6A-0C7C-490D-94B0-A4503F39ACF5}"/>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0E025C7F-23C8-467B-AB92-7F020DFE1BC6}"/>
              </a:ext>
            </a:extLst>
          </p:cNvPr>
          <p:cNvSpPr>
            <a:spLocks noGrp="1"/>
          </p:cNvSpPr>
          <p:nvPr>
            <p:ph type="sldNum" sz="quarter" idx="7"/>
          </p:nvPr>
        </p:nvSpPr>
        <p:spPr/>
        <p:txBody>
          <a:bodyPr/>
          <a:lstStyle/>
          <a:p>
            <a:fld id="{B6F15528-21DE-4FAA-801E-634DDDAF4B2B}" type="slidenum">
              <a:rPr lang="en-US" smtClean="0"/>
              <a:t>10</a:t>
            </a:fld>
            <a:endParaRPr lang="en-US"/>
          </a:p>
        </p:txBody>
      </p:sp>
      <p:pic>
        <p:nvPicPr>
          <p:cNvPr id="7170" name="Picture 2" descr="commerce graphs finance data funds">
            <a:extLst>
              <a:ext uri="{FF2B5EF4-FFF2-40B4-BE49-F238E27FC236}">
                <a16:creationId xmlns:a16="http://schemas.microsoft.com/office/drawing/2014/main" id="{B9F95F80-3EBC-4E6A-8DD0-1D8644CB9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083" y="2308041"/>
            <a:ext cx="5481918" cy="36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8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4" y="1818753"/>
            <a:ext cx="6668200" cy="4706417"/>
          </a:xfrm>
          <a:prstGeom prst="rect">
            <a:avLst/>
          </a:prstGeom>
        </p:spPr>
        <p:txBody>
          <a:bodyPr vert="horz" wrap="square" lIns="0" tIns="12700" rIns="0" bIns="0" rtlCol="0">
            <a:spAutoFit/>
          </a:bodyPr>
          <a:lstStyle/>
          <a:p>
            <a:pPr marL="12065" marR="5080" algn="just">
              <a:spcBef>
                <a:spcPts val="100"/>
              </a:spcBef>
              <a:tabLst>
                <a:tab pos="299720" algn="l"/>
              </a:tabLst>
            </a:pPr>
            <a:r>
              <a:rPr lang="es-PY"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7. </a:t>
            </a:r>
            <a:r>
              <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Notificaciones</a:t>
            </a:r>
          </a:p>
          <a:p>
            <a:pPr marL="297815" marR="5080" indent="-285750" algn="just">
              <a:spcBef>
                <a:spcPts val="100"/>
              </a:spcBef>
              <a:buFont typeface="Wingdings" panose="05000000000000000000" pitchFamily="2" charset="2"/>
              <a:buChar char="§"/>
              <a:tabLst>
                <a:tab pos="299720" algn="l"/>
              </a:tabLst>
            </a:pPr>
            <a:endPar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97815" marR="5080" indent="-285750" algn="just">
              <a:spcBef>
                <a:spcPts val="100"/>
              </a:spcBef>
              <a:buFont typeface="Wingdings" panose="05000000000000000000" pitchFamily="2" charset="2"/>
              <a:buChar char="§"/>
              <a:tabLst>
                <a:tab pos="299720" algn="l"/>
              </a:tabLst>
            </a:pPr>
            <a:r>
              <a:rPr lang="es-MX" sz="20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permite el envío de notificaciones por correo electrónico en todos los proyectos, para los cual se deben definir previamente los eventos que activan estos avisos, configurando previamente el servidor de correo SMTP. </a:t>
            </a:r>
          </a:p>
          <a:p>
            <a:pPr marL="297815" marR="5080" indent="-28575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Cada usuario puede establecer la configuración de tal modo que reciba notificaciones de cualquier evento, o solo las relacionadas con él. </a:t>
            </a:r>
          </a:p>
          <a:p>
            <a:pPr marL="297815" marR="5080" indent="-28575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Toda la actividad de cada proyecto también puede exportarse en </a:t>
            </a:r>
            <a:r>
              <a:rPr lang="es-MX" sz="20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Atom</a:t>
            </a: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para ser seguida desde un lector RSS. </a:t>
            </a:r>
          </a:p>
          <a:p>
            <a:pPr marL="297815" marR="5080" indent="-285750" algn="just">
              <a:spcBef>
                <a:spcPts val="100"/>
              </a:spcBef>
              <a:buFont typeface="Wingdings" panose="05000000000000000000" pitchFamily="2" charset="2"/>
              <a:buChar char="§"/>
              <a:tabLst>
                <a:tab pos="299720" algn="l"/>
              </a:tabLst>
            </a:pPr>
            <a:endPar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97815" marR="5080" indent="-285750" algn="just">
              <a:spcBef>
                <a:spcPts val="100"/>
              </a:spcBef>
              <a:buFont typeface="Wingdings" panose="05000000000000000000" pitchFamily="2" charset="2"/>
              <a:buChar char="§"/>
              <a:tabLst>
                <a:tab pos="299720" algn="l"/>
              </a:tabLst>
            </a:pPr>
            <a:endParaRPr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3">
            <a:extLst>
              <a:ext uri="{FF2B5EF4-FFF2-40B4-BE49-F238E27FC236}">
                <a16:creationId xmlns:a16="http://schemas.microsoft.com/office/drawing/2014/main" id="{12CCA01E-B830-23A4-12DA-F5F1D38B97E4}"/>
              </a:ext>
            </a:extLst>
          </p:cNvPr>
          <p:cNvSpPr txBox="1">
            <a:spLocks/>
          </p:cNvSpPr>
          <p:nvPr/>
        </p:nvSpPr>
        <p:spPr>
          <a:xfrm>
            <a:off x="0" y="1035315"/>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Principales Características y Beneficios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7390BF57-F140-46E6-88C7-BB6D8AC8836A}"/>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5" name="Imagen 4">
            <a:extLst>
              <a:ext uri="{FF2B5EF4-FFF2-40B4-BE49-F238E27FC236}">
                <a16:creationId xmlns:a16="http://schemas.microsoft.com/office/drawing/2014/main" id="{01A623A2-B856-4965-8A1C-D9CCCB539D22}"/>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92C68BD4-D4CD-49F8-81D5-8B25F71CC110}"/>
              </a:ext>
            </a:extLst>
          </p:cNvPr>
          <p:cNvSpPr>
            <a:spLocks noGrp="1"/>
          </p:cNvSpPr>
          <p:nvPr>
            <p:ph type="sldNum" sz="quarter" idx="7"/>
          </p:nvPr>
        </p:nvSpPr>
        <p:spPr/>
        <p:txBody>
          <a:bodyPr/>
          <a:lstStyle/>
          <a:p>
            <a:fld id="{B6F15528-21DE-4FAA-801E-634DDDAF4B2B}" type="slidenum">
              <a:rPr lang="en-US" smtClean="0"/>
              <a:t>11</a:t>
            </a:fld>
            <a:endParaRPr lang="en-US"/>
          </a:p>
        </p:txBody>
      </p:sp>
      <p:pic>
        <p:nvPicPr>
          <p:cNvPr id="9220" name="Picture 4" descr="Message Online Chat Social Text Concept">
            <a:extLst>
              <a:ext uri="{FF2B5EF4-FFF2-40B4-BE49-F238E27FC236}">
                <a16:creationId xmlns:a16="http://schemas.microsoft.com/office/drawing/2014/main" id="{9C631AB7-5C3B-44DC-9674-C97DFFE3D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435" y="2074393"/>
            <a:ext cx="4088565" cy="387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4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4" y="1861604"/>
            <a:ext cx="7784306" cy="4706417"/>
          </a:xfrm>
          <a:prstGeom prst="rect">
            <a:avLst/>
          </a:prstGeom>
        </p:spPr>
        <p:txBody>
          <a:bodyPr vert="horz" wrap="square" lIns="0" tIns="12700" rIns="0" bIns="0" rtlCol="0">
            <a:spAutoFit/>
          </a:bodyPr>
          <a:lstStyle/>
          <a:p>
            <a:pPr marL="12065" marR="5080" algn="just">
              <a:spcBef>
                <a:spcPts val="100"/>
              </a:spcBef>
              <a:tabLst>
                <a:tab pos="299720" algn="l"/>
              </a:tabLst>
            </a:pPr>
            <a:r>
              <a:rPr lang="es-PY"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8. </a:t>
            </a:r>
            <a:r>
              <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Otras características</a:t>
            </a:r>
          </a:p>
          <a:p>
            <a:pPr marL="12065" marR="5080" algn="just">
              <a:spcBef>
                <a:spcPts val="100"/>
              </a:spcBef>
              <a:tabLst>
                <a:tab pos="299720" algn="l"/>
              </a:tabLst>
            </a:pPr>
            <a:endPar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20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es una herramienta llena de funcionalidades, las cuales son altamente configurables en función de las necesidades de cada proyecto.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Una funcionalidad importante a destacar es la página personal de cada usuario, que ofrece una vista personalizable con información de todos los proyectos donde está participando, como un calendario global, o peticiones asignadas.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La herramienta también permite subir ficheros, definir campos personalizados para cada módulo, usar la barra de búsqueda global, y ampliar la funcionalidad con decenas de extensiones.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Además cabe mencionar que admite como bases de datos MySQL, SQLite y PostgreSQL.</a:t>
            </a:r>
          </a:p>
          <a:p>
            <a:pPr marL="297815" marR="5080" indent="-285750" algn="just">
              <a:spcBef>
                <a:spcPts val="100"/>
              </a:spcBef>
              <a:buFont typeface="Wingdings" panose="05000000000000000000" pitchFamily="2" charset="2"/>
              <a:buChar char="§"/>
              <a:tabLst>
                <a:tab pos="299720" algn="l"/>
              </a:tabLst>
            </a:pPr>
            <a:endParaRPr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3">
            <a:extLst>
              <a:ext uri="{FF2B5EF4-FFF2-40B4-BE49-F238E27FC236}">
                <a16:creationId xmlns:a16="http://schemas.microsoft.com/office/drawing/2014/main" id="{642B3935-40EA-0F2C-B12E-FD3202D647A8}"/>
              </a:ext>
            </a:extLst>
          </p:cNvPr>
          <p:cNvSpPr txBox="1">
            <a:spLocks/>
          </p:cNvSpPr>
          <p:nvPr/>
        </p:nvSpPr>
        <p:spPr>
          <a:xfrm>
            <a:off x="0" y="1078166"/>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Principales Características y Beneficios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A4ADDD04-687F-4565-AC54-4A2F8ED1E835}"/>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5" name="Imagen 4">
            <a:extLst>
              <a:ext uri="{FF2B5EF4-FFF2-40B4-BE49-F238E27FC236}">
                <a16:creationId xmlns:a16="http://schemas.microsoft.com/office/drawing/2014/main" id="{A32B3F06-84CF-4D97-99B1-303B04EFB020}"/>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AAB858F7-B0A2-4AA7-8B1C-3707930BC8BC}"/>
              </a:ext>
            </a:extLst>
          </p:cNvPr>
          <p:cNvSpPr>
            <a:spLocks noGrp="1"/>
          </p:cNvSpPr>
          <p:nvPr>
            <p:ph type="sldNum" sz="quarter" idx="7"/>
          </p:nvPr>
        </p:nvSpPr>
        <p:spPr/>
        <p:txBody>
          <a:bodyPr/>
          <a:lstStyle/>
          <a:p>
            <a:fld id="{B6F15528-21DE-4FAA-801E-634DDDAF4B2B}" type="slidenum">
              <a:rPr lang="en-US" smtClean="0"/>
              <a:t>12</a:t>
            </a:fld>
            <a:endParaRPr lang="en-US"/>
          </a:p>
        </p:txBody>
      </p:sp>
      <p:pic>
        <p:nvPicPr>
          <p:cNvPr id="8194" name="Picture 2" descr="People using digital device while in a meeting">
            <a:extLst>
              <a:ext uri="{FF2B5EF4-FFF2-40B4-BE49-F238E27FC236}">
                <a16:creationId xmlns:a16="http://schemas.microsoft.com/office/drawing/2014/main" id="{96D6B91E-8630-4379-A8FC-9008A2CA9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3128" y="1724123"/>
            <a:ext cx="3043634" cy="456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9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BD857591-FC9C-583E-4129-0B9C5888CD3D}"/>
              </a:ext>
            </a:extLst>
          </p:cNvPr>
          <p:cNvGraphicFramePr>
            <a:graphicFrameLocks noGrp="1"/>
          </p:cNvGraphicFramePr>
          <p:nvPr>
            <p:extLst>
              <p:ext uri="{D42A27DB-BD31-4B8C-83A1-F6EECF244321}">
                <p14:modId xmlns:p14="http://schemas.microsoft.com/office/powerpoint/2010/main" val="314403094"/>
              </p:ext>
            </p:extLst>
          </p:nvPr>
        </p:nvGraphicFramePr>
        <p:xfrm>
          <a:off x="742950" y="1582840"/>
          <a:ext cx="10701338" cy="4942840"/>
        </p:xfrm>
        <a:graphic>
          <a:graphicData uri="http://schemas.openxmlformats.org/drawingml/2006/table">
            <a:tbl>
              <a:tblPr firstRow="1" bandRow="1">
                <a:tableStyleId>{91EBBBCC-DAD2-459C-BE2E-F6DE35CF9A28}</a:tableStyleId>
              </a:tblPr>
              <a:tblGrid>
                <a:gridCol w="2657475">
                  <a:extLst>
                    <a:ext uri="{9D8B030D-6E8A-4147-A177-3AD203B41FA5}">
                      <a16:colId xmlns:a16="http://schemas.microsoft.com/office/drawing/2014/main" val="3152522114"/>
                    </a:ext>
                  </a:extLst>
                </a:gridCol>
                <a:gridCol w="8043863">
                  <a:extLst>
                    <a:ext uri="{9D8B030D-6E8A-4147-A177-3AD203B41FA5}">
                      <a16:colId xmlns:a16="http://schemas.microsoft.com/office/drawing/2014/main" val="599802768"/>
                    </a:ext>
                  </a:extLst>
                </a:gridCol>
              </a:tblGrid>
              <a:tr h="370840">
                <a:tc>
                  <a:txBody>
                    <a:bodyPr/>
                    <a:lstStyle/>
                    <a:p>
                      <a:pPr algn="l"/>
                      <a:r>
                        <a:rPr lang="es-ES" spc="0" dirty="0"/>
                        <a:t>MÓDULO</a:t>
                      </a:r>
                      <a:endParaRPr lang="es-ES" spc="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ES" spc="0" dirty="0"/>
                        <a:t>FUNCIONALIDAD</a:t>
                      </a:r>
                      <a:endParaRPr lang="es-ES" spc="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47093186"/>
                  </a:ext>
                </a:extLst>
              </a:tr>
              <a:tr h="370840">
                <a:tc>
                  <a:txBody>
                    <a:bodyPr/>
                    <a:lstStyle/>
                    <a:p>
                      <a:pPr algn="l"/>
                      <a:r>
                        <a:rPr lang="es-ES" b="1" dirty="0"/>
                        <a:t>Vistazo</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MX" dirty="0"/>
                        <a:t>Resumen de la actividad del proyecto. Se puede visualizar información del proyecto, miembros que participan y resumen de peticiones .</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82158821"/>
                  </a:ext>
                </a:extLst>
              </a:tr>
              <a:tr h="370840">
                <a:tc>
                  <a:txBody>
                    <a:bodyPr/>
                    <a:lstStyle/>
                    <a:p>
                      <a:pPr algn="l"/>
                      <a:r>
                        <a:rPr lang="es-ES" b="1" dirty="0"/>
                        <a:t>Actividad</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MX" dirty="0"/>
                        <a:t>Listado de los últimos eventos que tuvieron lugar en el entorno del proyecto ordenados por fecha y hora de ocurrencia, este espacio es actualizado de forma automática.</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263743129"/>
                  </a:ext>
                </a:extLst>
              </a:tr>
              <a:tr h="370840">
                <a:tc>
                  <a:txBody>
                    <a:bodyPr/>
                    <a:lstStyle/>
                    <a:p>
                      <a:pPr algn="l"/>
                      <a:r>
                        <a:rPr lang="es-ES" b="1" dirty="0"/>
                        <a:t>Peticiones</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MX" dirty="0"/>
                        <a:t>Permite la visualización, creación y modificación de tareas organizadas por tipo: bug (reporte de error), </a:t>
                      </a:r>
                      <a:r>
                        <a:rPr lang="es-MX" dirty="0" err="1"/>
                        <a:t>feature</a:t>
                      </a:r>
                      <a:r>
                        <a:rPr lang="es-MX" dirty="0"/>
                        <a:t> (características o requerimiento a desarrollar), </a:t>
                      </a:r>
                      <a:r>
                        <a:rPr lang="es-MX" dirty="0" err="1"/>
                        <a:t>support</a:t>
                      </a:r>
                      <a:r>
                        <a:rPr lang="es-MX" dirty="0"/>
                        <a:t> (petición de soporte y planteamiento de dudas de carácter general sobre el proyecto o sobre </a:t>
                      </a:r>
                      <a:r>
                        <a:rPr lang="es-MX" dirty="0" err="1"/>
                        <a:t>Redmine</a:t>
                      </a:r>
                      <a:r>
                        <a:rPr lang="es-MX" dirty="0"/>
                        <a:t>) y </a:t>
                      </a:r>
                      <a:r>
                        <a:rPr lang="es-MX" dirty="0" err="1"/>
                        <a:t>delayed</a:t>
                      </a:r>
                      <a:r>
                        <a:rPr lang="es-MX" dirty="0"/>
                        <a:t> (petición demorada o pospuesta).</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33565813"/>
                  </a:ext>
                </a:extLst>
              </a:tr>
              <a:tr h="370840">
                <a:tc>
                  <a:txBody>
                    <a:bodyPr/>
                    <a:lstStyle/>
                    <a:p>
                      <a:pPr algn="l"/>
                      <a:r>
                        <a:rPr lang="es-ES" b="1" dirty="0"/>
                        <a:t>Noticias</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ES" dirty="0"/>
                        <a:t>Consiste en un tablón de anuncios que contiene </a:t>
                      </a:r>
                      <a:r>
                        <a:rPr lang="es-MX" dirty="0"/>
                        <a:t>noticias internas del proyecto, habilitadas para cualquier miembro del</a:t>
                      </a:r>
                    </a:p>
                    <a:p>
                      <a:pPr algn="l"/>
                      <a:r>
                        <a:rPr lang="es-MX" dirty="0"/>
                        <a:t>equipo.</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4091010"/>
                  </a:ext>
                </a:extLst>
              </a:tr>
              <a:tr h="370840">
                <a:tc>
                  <a:txBody>
                    <a:bodyPr/>
                    <a:lstStyle/>
                    <a:p>
                      <a:pPr algn="l"/>
                      <a:r>
                        <a:rPr lang="es-ES" b="1" dirty="0"/>
                        <a:t>Documentos</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ES" dirty="0"/>
                        <a:t>Incluye una gestión de documentación </a:t>
                      </a:r>
                      <a:r>
                        <a:rPr lang="es-MX" dirty="0"/>
                        <a:t>no confidencial del proyecto, como ser, documentación de</a:t>
                      </a:r>
                    </a:p>
                    <a:p>
                      <a:pPr algn="l"/>
                      <a:r>
                        <a:rPr lang="es-MX" dirty="0"/>
                        <a:t>desarrollo, análisis de requerimientos, informes de seguimiento de actividades, etc.</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5492502"/>
                  </a:ext>
                </a:extLst>
              </a:tr>
            </a:tbl>
          </a:graphicData>
        </a:graphic>
      </p:graphicFrame>
      <p:sp>
        <p:nvSpPr>
          <p:cNvPr id="7" name="object 3">
            <a:extLst>
              <a:ext uri="{FF2B5EF4-FFF2-40B4-BE49-F238E27FC236}">
                <a16:creationId xmlns:a16="http://schemas.microsoft.com/office/drawing/2014/main" id="{27858C74-C31E-0C7A-4A7D-9E8ED7DD017C}"/>
              </a:ext>
            </a:extLst>
          </p:cNvPr>
          <p:cNvSpPr txBox="1">
            <a:spLocks/>
          </p:cNvSpPr>
          <p:nvPr/>
        </p:nvSpPr>
        <p:spPr>
          <a:xfrm>
            <a:off x="0" y="1035313"/>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Módulos y Funcionalidades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BADC3FE5-EF8E-4547-B35E-36C2E2470FBE}"/>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6" name="Imagen 5">
            <a:extLst>
              <a:ext uri="{FF2B5EF4-FFF2-40B4-BE49-F238E27FC236}">
                <a16:creationId xmlns:a16="http://schemas.microsoft.com/office/drawing/2014/main" id="{2A2DEB72-4705-490C-87CE-96E352698508}"/>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2" name="Marcador de número de diapositiva 1">
            <a:extLst>
              <a:ext uri="{FF2B5EF4-FFF2-40B4-BE49-F238E27FC236}">
                <a16:creationId xmlns:a16="http://schemas.microsoft.com/office/drawing/2014/main" id="{919A5F3F-9E1F-46CA-BB14-FFEED1933A77}"/>
              </a:ext>
            </a:extLst>
          </p:cNvPr>
          <p:cNvSpPr>
            <a:spLocks noGrp="1"/>
          </p:cNvSpPr>
          <p:nvPr>
            <p:ph type="sldNum" sz="quarter" idx="7"/>
          </p:nvPr>
        </p:nvSpPr>
        <p:spPr/>
        <p:txBody>
          <a:bodyPr/>
          <a:lstStyle/>
          <a:p>
            <a:fld id="{B6F15528-21DE-4FAA-801E-634DDDAF4B2B}" type="slidenum">
              <a:rPr lang="en-US" smtClean="0"/>
              <a:t>13</a:t>
            </a:fld>
            <a:endParaRPr lang="en-US"/>
          </a:p>
        </p:txBody>
      </p:sp>
    </p:spTree>
    <p:extLst>
      <p:ext uri="{BB962C8B-B14F-4D97-AF65-F5344CB8AC3E}">
        <p14:creationId xmlns:p14="http://schemas.microsoft.com/office/powerpoint/2010/main" val="186357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BD857591-FC9C-583E-4129-0B9C5888CD3D}"/>
              </a:ext>
            </a:extLst>
          </p:cNvPr>
          <p:cNvGraphicFramePr>
            <a:graphicFrameLocks noGrp="1"/>
          </p:cNvGraphicFramePr>
          <p:nvPr>
            <p:extLst>
              <p:ext uri="{D42A27DB-BD31-4B8C-83A1-F6EECF244321}">
                <p14:modId xmlns:p14="http://schemas.microsoft.com/office/powerpoint/2010/main" val="2179853967"/>
              </p:ext>
            </p:extLst>
          </p:nvPr>
        </p:nvGraphicFramePr>
        <p:xfrm>
          <a:off x="742950" y="1582839"/>
          <a:ext cx="10701338" cy="4221480"/>
        </p:xfrm>
        <a:graphic>
          <a:graphicData uri="http://schemas.openxmlformats.org/drawingml/2006/table">
            <a:tbl>
              <a:tblPr firstRow="1" bandRow="1">
                <a:tableStyleId>{91EBBBCC-DAD2-459C-BE2E-F6DE35CF9A28}</a:tableStyleId>
              </a:tblPr>
              <a:tblGrid>
                <a:gridCol w="2614613">
                  <a:extLst>
                    <a:ext uri="{9D8B030D-6E8A-4147-A177-3AD203B41FA5}">
                      <a16:colId xmlns:a16="http://schemas.microsoft.com/office/drawing/2014/main" val="3152522114"/>
                    </a:ext>
                  </a:extLst>
                </a:gridCol>
                <a:gridCol w="8086725">
                  <a:extLst>
                    <a:ext uri="{9D8B030D-6E8A-4147-A177-3AD203B41FA5}">
                      <a16:colId xmlns:a16="http://schemas.microsoft.com/office/drawing/2014/main" val="599802768"/>
                    </a:ext>
                  </a:extLst>
                </a:gridCol>
              </a:tblGrid>
              <a:tr h="370840">
                <a:tc>
                  <a:txBody>
                    <a:bodyPr/>
                    <a:lstStyle/>
                    <a:p>
                      <a:pPr algn="l"/>
                      <a:r>
                        <a:rPr lang="es-ES" dirty="0"/>
                        <a:t>MÓDULO</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ES" dirty="0"/>
                        <a:t>FUNCIONALIDAD</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47093186"/>
                  </a:ext>
                </a:extLst>
              </a:tr>
              <a:tr h="370840">
                <a:tc>
                  <a:txBody>
                    <a:bodyPr/>
                    <a:lstStyle/>
                    <a:p>
                      <a:pPr algn="l"/>
                      <a:r>
                        <a:rPr lang="es-ES" b="1" dirty="0"/>
                        <a:t>Ficheros</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MX" dirty="0"/>
                        <a:t>Activos digitales del proyecto (logotipos, bocetos de pantallas, etc.). Permite subir ficheros de todo tipo pero sin poder nombrarlos ni hacer una descripción acerca del contenido de los mismos. </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82158821"/>
                  </a:ext>
                </a:extLst>
              </a:tr>
              <a:tr h="370840">
                <a:tc>
                  <a:txBody>
                    <a:bodyPr/>
                    <a:lstStyle/>
                    <a:p>
                      <a:pPr algn="l"/>
                      <a:r>
                        <a:rPr lang="es-ES" b="1" dirty="0"/>
                        <a:t>Repositorio</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ES" dirty="0"/>
                        <a:t>Repositorio de código fuente para control de versiones.</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263743129"/>
                  </a:ext>
                </a:extLst>
              </a:tr>
              <a:tr h="370840">
                <a:tc>
                  <a:txBody>
                    <a:bodyPr/>
                    <a:lstStyle/>
                    <a:p>
                      <a:pPr algn="l"/>
                      <a:r>
                        <a:rPr lang="es-ES" b="1" dirty="0"/>
                        <a:t>Wiki</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MX" dirty="0"/>
                        <a:t>Espacio de documentación colaborativa, queda visible para los miembros del equipo una</a:t>
                      </a:r>
                    </a:p>
                    <a:p>
                      <a:pPr algn="l"/>
                      <a:r>
                        <a:rPr lang="es-MX" dirty="0"/>
                        <a:t>vez que el Manager crea la primera página.</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33565813"/>
                  </a:ext>
                </a:extLst>
              </a:tr>
              <a:tr h="370840">
                <a:tc>
                  <a:txBody>
                    <a:bodyPr/>
                    <a:lstStyle/>
                    <a:p>
                      <a:pPr algn="l"/>
                      <a:r>
                        <a:rPr lang="es-ES" b="1" dirty="0"/>
                        <a:t>Foros</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MX" dirty="0"/>
                        <a:t>Foros de debate, queda visible para los miembros del equipo una vez que el Manager crea el primer foro.</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4091010"/>
                  </a:ext>
                </a:extLst>
              </a:tr>
              <a:tr h="370840">
                <a:tc>
                  <a:txBody>
                    <a:bodyPr/>
                    <a:lstStyle/>
                    <a:p>
                      <a:pPr algn="l"/>
                      <a:r>
                        <a:rPr lang="es-ES" b="1" dirty="0"/>
                        <a:t>Calendario</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ES" dirty="0"/>
                        <a:t>Calendario del proyecto, conformado por el </a:t>
                      </a:r>
                      <a:r>
                        <a:rPr lang="es-MX" dirty="0"/>
                        <a:t>resumen de las peticiones indicadas en las fechas en que han sido creadas.</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5492502"/>
                  </a:ext>
                </a:extLst>
              </a:tr>
              <a:tr h="370840">
                <a:tc>
                  <a:txBody>
                    <a:bodyPr/>
                    <a:lstStyle/>
                    <a:p>
                      <a:pPr algn="l"/>
                      <a:r>
                        <a:rPr lang="es-ES" b="1" dirty="0"/>
                        <a:t>Gantt</a:t>
                      </a:r>
                      <a:endParaRPr lang="es-E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l"/>
                      <a:r>
                        <a:rPr lang="es-ES" dirty="0"/>
                        <a:t>Cronograma de Gantt p</a:t>
                      </a:r>
                      <a:r>
                        <a:rPr lang="es-MX" dirty="0"/>
                        <a:t>ara visualizar la planificación del proyecto.</a:t>
                      </a:r>
                      <a:endParaRPr lang="es-E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67576750"/>
                  </a:ext>
                </a:extLst>
              </a:tr>
            </a:tbl>
          </a:graphicData>
        </a:graphic>
      </p:graphicFrame>
      <p:sp>
        <p:nvSpPr>
          <p:cNvPr id="6" name="object 3">
            <a:extLst>
              <a:ext uri="{FF2B5EF4-FFF2-40B4-BE49-F238E27FC236}">
                <a16:creationId xmlns:a16="http://schemas.microsoft.com/office/drawing/2014/main" id="{6398F9AC-8E37-82F3-8A64-DA208884177A}"/>
              </a:ext>
            </a:extLst>
          </p:cNvPr>
          <p:cNvSpPr txBox="1">
            <a:spLocks/>
          </p:cNvSpPr>
          <p:nvPr/>
        </p:nvSpPr>
        <p:spPr>
          <a:xfrm>
            <a:off x="0" y="1035312"/>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Módulos y Funcionalidades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BEAC6ED1-AFD9-40DA-9B41-09E2A1A77C36}"/>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7" name="Imagen 6">
            <a:extLst>
              <a:ext uri="{FF2B5EF4-FFF2-40B4-BE49-F238E27FC236}">
                <a16:creationId xmlns:a16="http://schemas.microsoft.com/office/drawing/2014/main" id="{C48272DD-E596-4477-8B99-BFB094EC1BEB}"/>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2" name="Marcador de número de diapositiva 1">
            <a:extLst>
              <a:ext uri="{FF2B5EF4-FFF2-40B4-BE49-F238E27FC236}">
                <a16:creationId xmlns:a16="http://schemas.microsoft.com/office/drawing/2014/main" id="{2E61C495-DB29-4ACC-BCB2-E4FF8BA98B9A}"/>
              </a:ext>
            </a:extLst>
          </p:cNvPr>
          <p:cNvSpPr>
            <a:spLocks noGrp="1"/>
          </p:cNvSpPr>
          <p:nvPr>
            <p:ph type="sldNum" sz="quarter" idx="7"/>
          </p:nvPr>
        </p:nvSpPr>
        <p:spPr/>
        <p:txBody>
          <a:bodyPr/>
          <a:lstStyle/>
          <a:p>
            <a:fld id="{B6F15528-21DE-4FAA-801E-634DDDAF4B2B}" type="slidenum">
              <a:rPr lang="en-US" smtClean="0"/>
              <a:t>14</a:t>
            </a:fld>
            <a:endParaRPr lang="en-US"/>
          </a:p>
        </p:txBody>
      </p:sp>
    </p:spTree>
    <p:extLst>
      <p:ext uri="{BB962C8B-B14F-4D97-AF65-F5344CB8AC3E}">
        <p14:creationId xmlns:p14="http://schemas.microsoft.com/office/powerpoint/2010/main" val="73659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5" y="1833039"/>
            <a:ext cx="6358918" cy="5001369"/>
          </a:xfrm>
          <a:prstGeom prst="rect">
            <a:avLst/>
          </a:prstGeom>
        </p:spPr>
        <p:txBody>
          <a:bodyPr vert="horz" wrap="square" lIns="0" tIns="12700" rIns="0" bIns="0" rtlCol="0">
            <a:spAutoFit/>
          </a:bodyPr>
          <a:lstStyle/>
          <a:p>
            <a:pPr marL="354965" marR="5080" indent="-342900" algn="just">
              <a:spcBef>
                <a:spcPts val="100"/>
              </a:spcBef>
              <a:buFont typeface="Wingdings" panose="05000000000000000000" pitchFamily="2" charset="2"/>
              <a:buChar char="§"/>
              <a:tabLst>
                <a:tab pos="299720" algn="l"/>
              </a:tabLst>
            </a:pPr>
            <a:r>
              <a:rPr lang="es-MX" sz="16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16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dispone de un gran número de </a:t>
            </a:r>
            <a:r>
              <a:rPr lang="es-MX" sz="16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plugins</a:t>
            </a:r>
            <a:r>
              <a:rPr lang="es-MX" sz="16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que rondan la cifra de 100 extensiones. Son muy variados y se adaptan a distintas necesidades. </a:t>
            </a:r>
          </a:p>
          <a:p>
            <a:pPr marL="354965" marR="5080" indent="-342900" algn="just">
              <a:spcBef>
                <a:spcPts val="100"/>
              </a:spcBef>
              <a:buFont typeface="Wingdings" panose="05000000000000000000" pitchFamily="2" charset="2"/>
              <a:buChar char="§"/>
              <a:tabLst>
                <a:tab pos="299720" algn="l"/>
              </a:tabLst>
            </a:pPr>
            <a:r>
              <a:rPr lang="es-MX" sz="16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Los </a:t>
            </a:r>
            <a:r>
              <a:rPr lang="es-MX" sz="16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plugins</a:t>
            </a:r>
            <a:r>
              <a:rPr lang="es-MX" sz="16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más destacados son los dedicados a generar gráficos (charts), a establecer tiempos para cada tarea (</a:t>
            </a:r>
            <a:r>
              <a:rPr lang="es-MX" sz="16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timesheet</a:t>
            </a:r>
            <a:r>
              <a:rPr lang="es-MX" sz="16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o a crear salas de chat (chat).</a:t>
            </a:r>
          </a:p>
          <a:p>
            <a:pPr marL="354965" marR="5080" indent="-342900" algn="just">
              <a:spcBef>
                <a:spcPts val="100"/>
              </a:spcBef>
              <a:buFont typeface="Wingdings" panose="05000000000000000000" pitchFamily="2" charset="2"/>
              <a:buChar char="§"/>
              <a:tabLst>
                <a:tab pos="299720" algn="l"/>
              </a:tabLst>
            </a:pPr>
            <a:r>
              <a:rPr lang="es-MX" sz="16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En el siguiente enlace se pueden visualizar los autores de cada uno, una pequeña descripción, versión compatible y de dónde es posible obtenerlo: </a:t>
            </a:r>
            <a:r>
              <a:rPr lang="es-MX" sz="1600" spc="-5"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http://www.redmine.org/wiki/redmine/Plugin_List</a:t>
            </a:r>
            <a:endParaRPr lang="es-MX" sz="1600"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Para informaciones sobre tutorial y guía de desarrollo para crear propios, hay una página específica en la wiki de </a:t>
            </a:r>
            <a:r>
              <a:rPr lang="es-MX"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http://www.redmine.org/wiki/redmine/Plugins</a:t>
            </a:r>
            <a:endPar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Por otro lado, también existen </a:t>
            </a:r>
            <a:r>
              <a:rPr lang="es-MX"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plugins</a:t>
            </a: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de terceros, proveídos por la comunidad de </a:t>
            </a:r>
            <a:r>
              <a:rPr lang="es-MX"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http://www.redmine.org/wiki/redmine/ThirdPartyTools</a:t>
            </a:r>
            <a:endPar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Es importante destacar que los </a:t>
            </a:r>
            <a:r>
              <a:rPr lang="es-MX"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plugins</a:t>
            </a: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de </a:t>
            </a:r>
            <a:r>
              <a:rPr lang="es-MX"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pueden o no tener la misma licencia de la aplicación. De hecho, existen algunos con licencia MIT. Se recomienda informarse acerca de la licencia de cada caso particular.</a:t>
            </a:r>
          </a:p>
        </p:txBody>
      </p:sp>
      <p:sp>
        <p:nvSpPr>
          <p:cNvPr id="6" name="object 3">
            <a:extLst>
              <a:ext uri="{FF2B5EF4-FFF2-40B4-BE49-F238E27FC236}">
                <a16:creationId xmlns:a16="http://schemas.microsoft.com/office/drawing/2014/main" id="{112AEA48-452B-1520-3D7A-B9686CA41FDA}"/>
              </a:ext>
            </a:extLst>
          </p:cNvPr>
          <p:cNvSpPr txBox="1">
            <a:spLocks/>
          </p:cNvSpPr>
          <p:nvPr/>
        </p:nvSpPr>
        <p:spPr>
          <a:xfrm>
            <a:off x="0" y="1049601"/>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Plugins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A1583AE5-66FF-47ED-8BA1-D8C353C00DD1}"/>
              </a:ext>
            </a:extLst>
          </p:cNvPr>
          <p:cNvPicPr>
            <a:picLocks noChangeAspect="1"/>
          </p:cNvPicPr>
          <p:nvPr/>
        </p:nvPicPr>
        <p:blipFill>
          <a:blip r:embed="rId5"/>
          <a:stretch>
            <a:fillRect/>
          </a:stretch>
        </p:blipFill>
        <p:spPr>
          <a:xfrm>
            <a:off x="535044" y="503818"/>
            <a:ext cx="1122230" cy="315167"/>
          </a:xfrm>
          <a:prstGeom prst="rect">
            <a:avLst/>
          </a:prstGeom>
        </p:spPr>
      </p:pic>
      <p:pic>
        <p:nvPicPr>
          <p:cNvPr id="5" name="Imagen 4">
            <a:extLst>
              <a:ext uri="{FF2B5EF4-FFF2-40B4-BE49-F238E27FC236}">
                <a16:creationId xmlns:a16="http://schemas.microsoft.com/office/drawing/2014/main" id="{04AE56C4-0DDB-47EF-B8DB-AAF44665FAB5}"/>
              </a:ext>
            </a:extLst>
          </p:cNvPr>
          <p:cNvPicPr>
            <a:picLocks noChangeAspect="1"/>
          </p:cNvPicPr>
          <p:nvPr/>
        </p:nvPicPr>
        <p:blipFill>
          <a:blip r:embed="rId6">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41907EA7-549C-4765-A0C7-EE328E77CC10}"/>
              </a:ext>
            </a:extLst>
          </p:cNvPr>
          <p:cNvSpPr>
            <a:spLocks noGrp="1"/>
          </p:cNvSpPr>
          <p:nvPr>
            <p:ph type="sldNum" sz="quarter" idx="7"/>
          </p:nvPr>
        </p:nvSpPr>
        <p:spPr/>
        <p:txBody>
          <a:bodyPr/>
          <a:lstStyle/>
          <a:p>
            <a:fld id="{B6F15528-21DE-4FAA-801E-634DDDAF4B2B}" type="slidenum">
              <a:rPr lang="en-US" smtClean="0"/>
              <a:t>15</a:t>
            </a:fld>
            <a:endParaRPr lang="en-US"/>
          </a:p>
        </p:txBody>
      </p:sp>
      <p:pic>
        <p:nvPicPr>
          <p:cNvPr id="1026" name="Picture 2" descr="Person in front of computer working html">
            <a:extLst>
              <a:ext uri="{FF2B5EF4-FFF2-40B4-BE49-F238E27FC236}">
                <a16:creationId xmlns:a16="http://schemas.microsoft.com/office/drawing/2014/main" id="{B99C31A4-960C-4476-86DF-BFD611D96E9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722" r="11511"/>
          <a:stretch/>
        </p:blipFill>
        <p:spPr bwMode="auto">
          <a:xfrm>
            <a:off x="7678801" y="2420471"/>
            <a:ext cx="4517676" cy="364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1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75E408-2932-2A90-19D4-1042734D458D}"/>
              </a:ext>
            </a:extLst>
          </p:cNvPr>
          <p:cNvPicPr>
            <a:picLocks noChangeAspect="1"/>
          </p:cNvPicPr>
          <p:nvPr/>
        </p:nvPicPr>
        <p:blipFill>
          <a:blip r:embed="rId2"/>
          <a:stretch>
            <a:fillRect/>
          </a:stretch>
        </p:blipFill>
        <p:spPr>
          <a:xfrm>
            <a:off x="535044" y="546681"/>
            <a:ext cx="1122230" cy="315167"/>
          </a:xfrm>
          <a:prstGeom prst="rect">
            <a:avLst/>
          </a:prstGeom>
        </p:spPr>
      </p:pic>
      <p:pic>
        <p:nvPicPr>
          <p:cNvPr id="3" name="Imagen 2">
            <a:extLst>
              <a:ext uri="{FF2B5EF4-FFF2-40B4-BE49-F238E27FC236}">
                <a16:creationId xmlns:a16="http://schemas.microsoft.com/office/drawing/2014/main" id="{A2F0E78A-5EE8-9D44-5C35-1A4BB20B0305}"/>
              </a:ext>
            </a:extLst>
          </p:cNvPr>
          <p:cNvPicPr>
            <a:picLocks noChangeAspect="1"/>
          </p:cNvPicPr>
          <p:nvPr/>
        </p:nvPicPr>
        <p:blipFill>
          <a:blip r:embed="rId3">
            <a:biLevel thresh="75000"/>
          </a:blip>
          <a:stretch>
            <a:fillRect/>
          </a:stretch>
        </p:blipFill>
        <p:spPr>
          <a:xfrm>
            <a:off x="419430" y="6001193"/>
            <a:ext cx="1949941" cy="620252"/>
          </a:xfrm>
          <a:prstGeom prst="rect">
            <a:avLst/>
          </a:prstGeom>
        </p:spPr>
      </p:pic>
      <p:sp>
        <p:nvSpPr>
          <p:cNvPr id="6" name="CuadroTexto 5">
            <a:extLst>
              <a:ext uri="{FF2B5EF4-FFF2-40B4-BE49-F238E27FC236}">
                <a16:creationId xmlns:a16="http://schemas.microsoft.com/office/drawing/2014/main" id="{7E75E27E-13A1-1938-79E5-5E03B05C979E}"/>
              </a:ext>
            </a:extLst>
          </p:cNvPr>
          <p:cNvSpPr txBox="1"/>
          <p:nvPr/>
        </p:nvSpPr>
        <p:spPr>
          <a:xfrm>
            <a:off x="535044" y="2538748"/>
            <a:ext cx="384678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Y" sz="5000" b="1" i="0" u="none" strike="noStrike" kern="1200" cap="none" spc="0" normalizeH="0" baseline="0" noProof="0" dirty="0">
                <a:ln>
                  <a:noFill/>
                </a:ln>
                <a:solidFill>
                  <a:prstClr val="black">
                    <a:lumMod val="75000"/>
                    <a:lumOff val="25000"/>
                  </a:prstClr>
                </a:solidFill>
                <a:effectLst/>
                <a:uLnTx/>
                <a:uFillTx/>
                <a:latin typeface="Helvetica" pitchFamily="2" charset="0"/>
                <a:ea typeface="+mn-ea"/>
                <a:cs typeface="Beirut" pitchFamily="2" charset="-78"/>
              </a:rPr>
              <a:t>Trabajemos en equipo</a:t>
            </a:r>
          </a:p>
        </p:txBody>
      </p:sp>
      <p:sp>
        <p:nvSpPr>
          <p:cNvPr id="4" name="Marcador de número de diapositiva 3">
            <a:extLst>
              <a:ext uri="{FF2B5EF4-FFF2-40B4-BE49-F238E27FC236}">
                <a16:creationId xmlns:a16="http://schemas.microsoft.com/office/drawing/2014/main" id="{259D2B18-9976-4544-8100-E71AFBBFC244}"/>
              </a:ext>
            </a:extLst>
          </p:cNvPr>
          <p:cNvSpPr>
            <a:spLocks noGrp="1"/>
          </p:cNvSpPr>
          <p:nvPr>
            <p:ph type="sldNum" sz="quarter" idx="12"/>
          </p:nvPr>
        </p:nvSpPr>
        <p:spPr/>
        <p:txBody>
          <a:bodyPr/>
          <a:lstStyle/>
          <a:p>
            <a:fld id="{C33FA0BB-8778-7A43-A83C-A609A556EF59}" type="slidenum">
              <a:rPr lang="es-PY" smtClean="0"/>
              <a:t>16</a:t>
            </a:fld>
            <a:endParaRPr lang="es-PY"/>
          </a:p>
        </p:txBody>
      </p:sp>
      <p:pic>
        <p:nvPicPr>
          <p:cNvPr id="11268" name="Picture 4" descr="Group of business executives discussing over laptop at their des">
            <a:extLst>
              <a:ext uri="{FF2B5EF4-FFF2-40B4-BE49-F238E27FC236}">
                <a16:creationId xmlns:a16="http://schemas.microsoft.com/office/drawing/2014/main" id="{C9F7736C-D6E2-412E-BD7D-D7A5D9480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6564" y="-70032"/>
            <a:ext cx="4719918" cy="708553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BE00AEFB-14B8-45DA-9EBF-B1DCEC62F1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8687" y="13447"/>
            <a:ext cx="992972" cy="992972"/>
          </a:xfrm>
          <a:prstGeom prst="rect">
            <a:avLst/>
          </a:prstGeom>
        </p:spPr>
      </p:pic>
    </p:spTree>
    <p:extLst>
      <p:ext uri="{BB962C8B-B14F-4D97-AF65-F5344CB8AC3E}">
        <p14:creationId xmlns:p14="http://schemas.microsoft.com/office/powerpoint/2010/main" val="300801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42" name="Picture 2">
            <a:extLst>
              <a:ext uri="{FF2B5EF4-FFF2-40B4-BE49-F238E27FC236}">
                <a16:creationId xmlns:a16="http://schemas.microsoft.com/office/drawing/2014/main" id="{C03FF657-2382-40AE-AD73-5D9A47ED4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90" r="7890"/>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73DB33CE-DFB4-4437-87F9-8E3EE9E29AC7}"/>
              </a:ext>
            </a:extLst>
          </p:cNvPr>
          <p:cNvPicPr>
            <a:picLocks noChangeAspect="1"/>
          </p:cNvPicPr>
          <p:nvPr/>
        </p:nvPicPr>
        <p:blipFill>
          <a:blip r:embed="rId3">
            <a:biLevel thresh="75000"/>
          </a:blip>
          <a:stretch>
            <a:fillRect/>
          </a:stretch>
        </p:blipFill>
        <p:spPr>
          <a:xfrm>
            <a:off x="9707015" y="5987522"/>
            <a:ext cx="1949941" cy="620252"/>
          </a:xfrm>
          <a:prstGeom prst="rect">
            <a:avLst/>
          </a:prstGeom>
        </p:spPr>
      </p:pic>
      <p:sp>
        <p:nvSpPr>
          <p:cNvPr id="10" name="CuadroTexto 9">
            <a:extLst>
              <a:ext uri="{FF2B5EF4-FFF2-40B4-BE49-F238E27FC236}">
                <a16:creationId xmlns:a16="http://schemas.microsoft.com/office/drawing/2014/main" id="{30F57FD0-0785-471E-B84E-4A2681D95B80}"/>
              </a:ext>
            </a:extLst>
          </p:cNvPr>
          <p:cNvSpPr txBox="1"/>
          <p:nvPr/>
        </p:nvSpPr>
        <p:spPr>
          <a:xfrm>
            <a:off x="535044" y="1781502"/>
            <a:ext cx="83232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Y" sz="3600" b="1" i="0" u="none" strike="noStrike" kern="1200" cap="none" spc="0" normalizeH="0" baseline="0" noProof="0" dirty="0">
                <a:ln>
                  <a:noFill/>
                </a:ln>
                <a:solidFill>
                  <a:srgbClr val="FFC000"/>
                </a:solidFill>
                <a:effectLst/>
                <a:uLnTx/>
                <a:uFillTx/>
                <a:latin typeface="Helvetica" pitchFamily="2" charset="0"/>
                <a:ea typeface="+mn-ea"/>
                <a:cs typeface="Beirut" pitchFamily="2" charset="-78"/>
              </a:rPr>
              <a:t>Actividad</a:t>
            </a:r>
          </a:p>
        </p:txBody>
      </p:sp>
      <p:sp>
        <p:nvSpPr>
          <p:cNvPr id="11" name="CuadroTexto 10">
            <a:extLst>
              <a:ext uri="{FF2B5EF4-FFF2-40B4-BE49-F238E27FC236}">
                <a16:creationId xmlns:a16="http://schemas.microsoft.com/office/drawing/2014/main" id="{169D1707-4BA8-4F5E-A8B3-BCC015772F29}"/>
              </a:ext>
            </a:extLst>
          </p:cNvPr>
          <p:cNvSpPr txBox="1"/>
          <p:nvPr/>
        </p:nvSpPr>
        <p:spPr>
          <a:xfrm>
            <a:off x="535044" y="2706533"/>
            <a:ext cx="8323206"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solidFill>
                  <a:srgbClr val="FFC000"/>
                </a:solidFill>
                <a:effectLst/>
                <a:uLnTx/>
                <a:uFillTx/>
                <a:latin typeface="Helvetica Light" panose="020B0403020202020204" pitchFamily="34" charset="0"/>
                <a:ea typeface="+mn-ea"/>
                <a:cs typeface="+mn-cs"/>
              </a:rPr>
              <a:t>Crear grupos de hasta cinco personas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solidFill>
                  <a:srgbClr val="FFC000"/>
                </a:solidFill>
                <a:effectLst/>
                <a:uLnTx/>
                <a:uFillTx/>
                <a:latin typeface="Helvetica Light" panose="020B0403020202020204" pitchFamily="34" charset="0"/>
                <a:ea typeface="+mn-ea"/>
                <a:cs typeface="+mn-cs"/>
              </a:rPr>
              <a:t>Definir un proyecto a llevar adelante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solidFill>
                  <a:srgbClr val="FFC000"/>
                </a:solidFill>
                <a:effectLst/>
                <a:uLnTx/>
                <a:uFillTx/>
                <a:latin typeface="Helvetica Light" panose="020B0403020202020204" pitchFamily="34" charset="0"/>
                <a:ea typeface="+mn-ea"/>
                <a:cs typeface="+mn-cs"/>
              </a:rPr>
              <a:t>Especificar los entregables a ser obtenidos a la finalización del proyecto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solidFill>
                  <a:srgbClr val="FFC000"/>
                </a:solidFill>
                <a:effectLst/>
                <a:uLnTx/>
                <a:uFillTx/>
                <a:latin typeface="Helvetica Light" panose="020B0403020202020204" pitchFamily="34" charset="0"/>
                <a:ea typeface="+mn-ea"/>
                <a:cs typeface="+mn-cs"/>
              </a:rPr>
              <a:t>Definir los sub proyectos que conforman el proyecto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2000" b="1" dirty="0">
                <a:solidFill>
                  <a:srgbClr val="FFC000"/>
                </a:solidFill>
                <a:latin typeface="Helvetica Light" panose="020B0403020202020204" pitchFamily="34" charset="0"/>
              </a:rPr>
              <a:t>Indicar el plazo de tiempo en el que se desarrollará el proyecto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solidFill>
                  <a:srgbClr val="FFC000"/>
                </a:solidFill>
                <a:effectLst/>
                <a:uLnTx/>
                <a:uFillTx/>
                <a:latin typeface="Helvetica Light" panose="020B0403020202020204" pitchFamily="34" charset="0"/>
                <a:ea typeface="+mn-ea"/>
                <a:cs typeface="+mn-cs"/>
              </a:rPr>
              <a:t>Realizar la presentación del proyecto a los compañeros</a:t>
            </a:r>
          </a:p>
        </p:txBody>
      </p:sp>
    </p:spTree>
    <p:extLst>
      <p:ext uri="{BB962C8B-B14F-4D97-AF65-F5344CB8AC3E}">
        <p14:creationId xmlns:p14="http://schemas.microsoft.com/office/powerpoint/2010/main" val="303208274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Marcador de posición de imagen 47">
            <a:extLst>
              <a:ext uri="{FF2B5EF4-FFF2-40B4-BE49-F238E27FC236}">
                <a16:creationId xmlns:a16="http://schemas.microsoft.com/office/drawing/2014/main" id="{AC966987-B293-404A-BBED-86957A060395}"/>
              </a:ext>
            </a:extLst>
          </p:cNvPr>
          <p:cNvPicPr>
            <a:picLocks noGrp="1"/>
          </p:cNvPicPr>
          <p:nvPr>
            <p:ph type="pic" sz="quarter" idx="10"/>
          </p:nvPr>
        </p:nvPicPr>
        <p:blipFill rotWithShape="1">
          <a:blip r:embed="rId3">
            <a:extLst>
              <a:ext uri="{28A0092B-C50C-407E-A947-70E740481C1C}">
                <a14:useLocalDpi xmlns:a14="http://schemas.microsoft.com/office/drawing/2010/main" val="0"/>
              </a:ext>
            </a:extLst>
          </a:blip>
          <a:srcRect l="8480" t="3534" r="1065" b="6360"/>
          <a:stretch/>
        </p:blipFill>
        <p:spPr>
          <a:xfrm>
            <a:off x="-1" y="0"/>
            <a:ext cx="12192001" cy="6858000"/>
          </a:xfrm>
        </p:spPr>
      </p:pic>
      <p:sp>
        <p:nvSpPr>
          <p:cNvPr id="59" name="Rectángulo 58">
            <a:extLst>
              <a:ext uri="{FF2B5EF4-FFF2-40B4-BE49-F238E27FC236}">
                <a16:creationId xmlns:a16="http://schemas.microsoft.com/office/drawing/2014/main" id="{D98C1385-D68D-43C1-9ED9-DE068E4C26BB}"/>
              </a:ext>
            </a:extLst>
          </p:cNvPr>
          <p:cNvSpPr/>
          <p:nvPr/>
        </p:nvSpPr>
        <p:spPr>
          <a:xfrm>
            <a:off x="6336001" y="4356847"/>
            <a:ext cx="5856000" cy="887506"/>
          </a:xfrm>
          <a:prstGeom prst="rect">
            <a:avLst/>
          </a:prstGeom>
          <a:gradFill flip="none" rotWithShape="1">
            <a:gsLst>
              <a:gs pos="0">
                <a:schemeClr val="tx2">
                  <a:lumMod val="90000"/>
                  <a:lumOff val="10000"/>
                </a:schemeClr>
              </a:gs>
              <a:gs pos="74000">
                <a:schemeClr val="bg1">
                  <a:lumMod val="75000"/>
                </a:schemeClr>
              </a:gs>
              <a:gs pos="83000">
                <a:schemeClr val="bg1">
                  <a:lumMod val="85000"/>
                  <a:alpha val="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60" name="Rectángulo 59" title="Fondo semitransparente oscuro">
            <a:extLst>
              <a:ext uri="{FF2B5EF4-FFF2-40B4-BE49-F238E27FC236}">
                <a16:creationId xmlns:a16="http://schemas.microsoft.com/office/drawing/2014/main" id="{2231E4C0-8CEE-44B4-B14F-A39E01002CE7}"/>
              </a:ext>
            </a:extLst>
          </p:cNvPr>
          <p:cNvSpPr/>
          <p:nvPr/>
        </p:nvSpPr>
        <p:spPr>
          <a:xfrm>
            <a:off x="6336000" y="2979"/>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14" name="Imagen 13">
            <a:extLst>
              <a:ext uri="{FF2B5EF4-FFF2-40B4-BE49-F238E27FC236}">
                <a16:creationId xmlns:a16="http://schemas.microsoft.com/office/drawing/2014/main" id="{C2638CE0-D609-4007-A273-5C12F837A687}"/>
              </a:ext>
            </a:extLst>
          </p:cNvPr>
          <p:cNvPicPr>
            <a:picLocks noChangeAspect="1"/>
          </p:cNvPicPr>
          <p:nvPr/>
        </p:nvPicPr>
        <p:blipFill>
          <a:blip r:embed="rId4">
            <a:biLevel thresh="75000"/>
          </a:blip>
          <a:stretch>
            <a:fillRect/>
          </a:stretch>
        </p:blipFill>
        <p:spPr>
          <a:xfrm>
            <a:off x="-73516" y="-2979"/>
            <a:ext cx="1949941" cy="620252"/>
          </a:xfrm>
          <a:prstGeom prst="rect">
            <a:avLst/>
          </a:prstGeom>
        </p:spPr>
      </p:pic>
      <p:sp>
        <p:nvSpPr>
          <p:cNvPr id="61" name="Título 1">
            <a:extLst>
              <a:ext uri="{FF2B5EF4-FFF2-40B4-BE49-F238E27FC236}">
                <a16:creationId xmlns:a16="http://schemas.microsoft.com/office/drawing/2014/main" id="{9CC645C4-A07C-4E44-904F-F7AE32971603}"/>
              </a:ext>
            </a:extLst>
          </p:cNvPr>
          <p:cNvSpPr>
            <a:spLocks noGrp="1"/>
          </p:cNvSpPr>
          <p:nvPr>
            <p:ph type="ctrTitle"/>
          </p:nvPr>
        </p:nvSpPr>
        <p:spPr bwMode="gray">
          <a:xfrm>
            <a:off x="6539896" y="4295833"/>
            <a:ext cx="3571782" cy="858730"/>
          </a:xfrm>
        </p:spPr>
        <p:txBody>
          <a:bodyPr rtlCol="0"/>
          <a:lstStyle/>
          <a:p>
            <a:pPr rtl="0"/>
            <a:r>
              <a:rPr lang="es-ES" sz="4400" dirty="0">
                <a:latin typeface="Segoe UI" panose="020B0502040204020203" pitchFamily="34" charset="0"/>
                <a:ea typeface="Nirmala UI" panose="020B0502040204020203" pitchFamily="34" charset="0"/>
                <a:cs typeface="Segoe UI" panose="020B0502040204020203" pitchFamily="34" charset="0"/>
              </a:rPr>
              <a:t>Gracias</a:t>
            </a:r>
          </a:p>
        </p:txBody>
      </p:sp>
      <p:grpSp>
        <p:nvGrpSpPr>
          <p:cNvPr id="62" name="Gráfico 20" descr="Usuario" title="Icono: nombre del moderador">
            <a:extLst>
              <a:ext uri="{FF2B5EF4-FFF2-40B4-BE49-F238E27FC236}">
                <a16:creationId xmlns:a16="http://schemas.microsoft.com/office/drawing/2014/main" id="{9F7A3D09-BB5D-41B8-AD70-FDF84288E1CA}"/>
              </a:ext>
            </a:extLst>
          </p:cNvPr>
          <p:cNvGrpSpPr/>
          <p:nvPr/>
        </p:nvGrpSpPr>
        <p:grpSpPr>
          <a:xfrm>
            <a:off x="6618633" y="5348579"/>
            <a:ext cx="145933" cy="155054"/>
            <a:chOff x="6618633" y="5066192"/>
            <a:chExt cx="145933" cy="155054"/>
          </a:xfrm>
          <a:solidFill>
            <a:schemeClr val="bg1"/>
          </a:solidFill>
        </p:grpSpPr>
        <p:sp>
          <p:nvSpPr>
            <p:cNvPr id="63" name="Forma libre: forma 62">
              <a:extLst>
                <a:ext uri="{FF2B5EF4-FFF2-40B4-BE49-F238E27FC236}">
                  <a16:creationId xmlns:a16="http://schemas.microsoft.com/office/drawing/2014/main" id="{BC34DC1F-C79A-47B2-A481-A1028D9D715C}"/>
                </a:ext>
              </a:extLst>
            </p:cNvPr>
            <p:cNvSpPr/>
            <p:nvPr/>
          </p:nvSpPr>
          <p:spPr>
            <a:xfrm>
              <a:off x="6655116" y="5066192"/>
              <a:ext cx="72966" cy="72966"/>
            </a:xfrm>
            <a:custGeom>
              <a:avLst/>
              <a:gdLst>
                <a:gd name="connsiteX0" fmla="*/ 72967 w 72966"/>
                <a:gd name="connsiteY0" fmla="*/ 36483 h 72966"/>
                <a:gd name="connsiteX1" fmla="*/ 36483 w 72966"/>
                <a:gd name="connsiteY1" fmla="*/ 72967 h 72966"/>
                <a:gd name="connsiteX2" fmla="*/ 0 w 72966"/>
                <a:gd name="connsiteY2" fmla="*/ 36483 h 72966"/>
                <a:gd name="connsiteX3" fmla="*/ 36483 w 72966"/>
                <a:gd name="connsiteY3" fmla="*/ 0 h 72966"/>
                <a:gd name="connsiteX4" fmla="*/ 72967 w 72966"/>
                <a:gd name="connsiteY4" fmla="*/ 36483 h 7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6" h="72966">
                  <a:moveTo>
                    <a:pt x="72967" y="36483"/>
                  </a:moveTo>
                  <a:cubicBezTo>
                    <a:pt x="72967" y="56633"/>
                    <a:pt x="56633" y="72967"/>
                    <a:pt x="36483" y="72967"/>
                  </a:cubicBezTo>
                  <a:cubicBezTo>
                    <a:pt x="16334" y="72967"/>
                    <a:pt x="0" y="56633"/>
                    <a:pt x="0" y="36483"/>
                  </a:cubicBezTo>
                  <a:cubicBezTo>
                    <a:pt x="0" y="16334"/>
                    <a:pt x="16334" y="0"/>
                    <a:pt x="36483" y="0"/>
                  </a:cubicBezTo>
                  <a:cubicBezTo>
                    <a:pt x="56633" y="0"/>
                    <a:pt x="72967" y="16334"/>
                    <a:pt x="72967" y="36483"/>
                  </a:cubicBezTo>
                  <a:close/>
                </a:path>
              </a:pathLst>
            </a:custGeom>
            <a:solidFill>
              <a:schemeClr val="bg1"/>
            </a:solidFill>
            <a:ln w="21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64" name="Forma libre: forma 63">
              <a:extLst>
                <a:ext uri="{FF2B5EF4-FFF2-40B4-BE49-F238E27FC236}">
                  <a16:creationId xmlns:a16="http://schemas.microsoft.com/office/drawing/2014/main" id="{644EFA49-5818-40E5-8332-424C81E9CBC8}"/>
                </a:ext>
              </a:extLst>
            </p:cNvPr>
            <p:cNvSpPr/>
            <p:nvPr/>
          </p:nvSpPr>
          <p:spPr>
            <a:xfrm>
              <a:off x="6618633" y="5148280"/>
              <a:ext cx="145933" cy="72966"/>
            </a:xfrm>
            <a:custGeom>
              <a:avLst/>
              <a:gdLst>
                <a:gd name="connsiteX0" fmla="*/ 145933 w 145933"/>
                <a:gd name="connsiteY0" fmla="*/ 72967 h 72966"/>
                <a:gd name="connsiteX1" fmla="*/ 145933 w 145933"/>
                <a:gd name="connsiteY1" fmla="*/ 36483 h 72966"/>
                <a:gd name="connsiteX2" fmla="*/ 138637 w 145933"/>
                <a:gd name="connsiteY2" fmla="*/ 21890 h 72966"/>
                <a:gd name="connsiteX3" fmla="*/ 103065 w 145933"/>
                <a:gd name="connsiteY3" fmla="*/ 4560 h 72966"/>
                <a:gd name="connsiteX4" fmla="*/ 72967 w 145933"/>
                <a:gd name="connsiteY4" fmla="*/ 0 h 72966"/>
                <a:gd name="connsiteX5" fmla="*/ 42868 w 145933"/>
                <a:gd name="connsiteY5" fmla="*/ 4560 h 72966"/>
                <a:gd name="connsiteX6" fmla="*/ 7297 w 145933"/>
                <a:gd name="connsiteY6" fmla="*/ 21890 h 72966"/>
                <a:gd name="connsiteX7" fmla="*/ 0 w 145933"/>
                <a:gd name="connsiteY7" fmla="*/ 36483 h 72966"/>
                <a:gd name="connsiteX8" fmla="*/ 0 w 145933"/>
                <a:gd name="connsiteY8" fmla="*/ 72967 h 72966"/>
                <a:gd name="connsiteX9" fmla="*/ 145933 w 145933"/>
                <a:gd name="connsiteY9" fmla="*/ 72967 h 7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933" h="72966">
                  <a:moveTo>
                    <a:pt x="145933" y="72967"/>
                  </a:moveTo>
                  <a:lnTo>
                    <a:pt x="145933" y="36483"/>
                  </a:lnTo>
                  <a:cubicBezTo>
                    <a:pt x="145933" y="31011"/>
                    <a:pt x="143197" y="25538"/>
                    <a:pt x="138637" y="21890"/>
                  </a:cubicBezTo>
                  <a:cubicBezTo>
                    <a:pt x="128604" y="13681"/>
                    <a:pt x="115835" y="8209"/>
                    <a:pt x="103065" y="4560"/>
                  </a:cubicBezTo>
                  <a:cubicBezTo>
                    <a:pt x="93945" y="1824"/>
                    <a:pt x="83912" y="0"/>
                    <a:pt x="72967" y="0"/>
                  </a:cubicBezTo>
                  <a:cubicBezTo>
                    <a:pt x="62934" y="0"/>
                    <a:pt x="52901" y="1824"/>
                    <a:pt x="42868" y="4560"/>
                  </a:cubicBezTo>
                  <a:cubicBezTo>
                    <a:pt x="30099" y="8209"/>
                    <a:pt x="17330" y="14593"/>
                    <a:pt x="7297" y="21890"/>
                  </a:cubicBezTo>
                  <a:cubicBezTo>
                    <a:pt x="2736" y="25538"/>
                    <a:pt x="0" y="31011"/>
                    <a:pt x="0" y="36483"/>
                  </a:cubicBezTo>
                  <a:lnTo>
                    <a:pt x="0" y="72967"/>
                  </a:lnTo>
                  <a:lnTo>
                    <a:pt x="145933" y="72967"/>
                  </a:lnTo>
                  <a:close/>
                </a:path>
              </a:pathLst>
            </a:custGeom>
            <a:solidFill>
              <a:schemeClr val="bg1"/>
            </a:solidFill>
            <a:ln w="21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grpSp>
      <p:sp>
        <p:nvSpPr>
          <p:cNvPr id="66" name="Gráfico 24" descr="Smartphone" title="Icono: número de teléfono del moderador">
            <a:extLst>
              <a:ext uri="{FF2B5EF4-FFF2-40B4-BE49-F238E27FC236}">
                <a16:creationId xmlns:a16="http://schemas.microsoft.com/office/drawing/2014/main" id="{0E656B26-9DBB-4652-AFC6-92D9046A8982}"/>
              </a:ext>
            </a:extLst>
          </p:cNvPr>
          <p:cNvSpPr/>
          <p:nvPr/>
        </p:nvSpPr>
        <p:spPr>
          <a:xfrm>
            <a:off x="6636875" y="5720590"/>
            <a:ext cx="109450" cy="200658"/>
          </a:xfrm>
          <a:custGeom>
            <a:avLst/>
            <a:gdLst>
              <a:gd name="connsiteX0" fmla="*/ 95769 w 109450"/>
              <a:gd name="connsiteY0" fmla="*/ 173296 h 200658"/>
              <a:gd name="connsiteX1" fmla="*/ 13681 w 109450"/>
              <a:gd name="connsiteY1" fmla="*/ 173296 h 200658"/>
              <a:gd name="connsiteX2" fmla="*/ 13681 w 109450"/>
              <a:gd name="connsiteY2" fmla="*/ 27363 h 200658"/>
              <a:gd name="connsiteX3" fmla="*/ 95769 w 109450"/>
              <a:gd name="connsiteY3" fmla="*/ 27363 h 200658"/>
              <a:gd name="connsiteX4" fmla="*/ 95769 w 109450"/>
              <a:gd name="connsiteY4" fmla="*/ 173296 h 200658"/>
              <a:gd name="connsiteX5" fmla="*/ 45604 w 109450"/>
              <a:gd name="connsiteY5" fmla="*/ 9121 h 200658"/>
              <a:gd name="connsiteX6" fmla="*/ 63846 w 109450"/>
              <a:gd name="connsiteY6" fmla="*/ 9121 h 200658"/>
              <a:gd name="connsiteX7" fmla="*/ 68406 w 109450"/>
              <a:gd name="connsiteY7" fmla="*/ 13681 h 200658"/>
              <a:gd name="connsiteX8" fmla="*/ 63846 w 109450"/>
              <a:gd name="connsiteY8" fmla="*/ 18242 h 200658"/>
              <a:gd name="connsiteX9" fmla="*/ 45604 w 109450"/>
              <a:gd name="connsiteY9" fmla="*/ 18242 h 200658"/>
              <a:gd name="connsiteX10" fmla="*/ 41044 w 109450"/>
              <a:gd name="connsiteY10" fmla="*/ 13681 h 200658"/>
              <a:gd name="connsiteX11" fmla="*/ 45604 w 109450"/>
              <a:gd name="connsiteY11" fmla="*/ 9121 h 200658"/>
              <a:gd name="connsiteX12" fmla="*/ 104890 w 109450"/>
              <a:gd name="connsiteY12" fmla="*/ 0 h 200658"/>
              <a:gd name="connsiteX13" fmla="*/ 4560 w 109450"/>
              <a:gd name="connsiteY13" fmla="*/ 0 h 200658"/>
              <a:gd name="connsiteX14" fmla="*/ 0 w 109450"/>
              <a:gd name="connsiteY14" fmla="*/ 4560 h 200658"/>
              <a:gd name="connsiteX15" fmla="*/ 0 w 109450"/>
              <a:gd name="connsiteY15" fmla="*/ 196098 h 200658"/>
              <a:gd name="connsiteX16" fmla="*/ 4560 w 109450"/>
              <a:gd name="connsiteY16" fmla="*/ 200658 h 200658"/>
              <a:gd name="connsiteX17" fmla="*/ 104890 w 109450"/>
              <a:gd name="connsiteY17" fmla="*/ 200658 h 200658"/>
              <a:gd name="connsiteX18" fmla="*/ 109450 w 109450"/>
              <a:gd name="connsiteY18" fmla="*/ 196098 h 200658"/>
              <a:gd name="connsiteX19" fmla="*/ 109450 w 109450"/>
              <a:gd name="connsiteY19" fmla="*/ 4560 h 200658"/>
              <a:gd name="connsiteX20" fmla="*/ 104890 w 109450"/>
              <a:gd name="connsiteY20" fmla="*/ 0 h 20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450" h="200658">
                <a:moveTo>
                  <a:pt x="95769" y="173296"/>
                </a:moveTo>
                <a:lnTo>
                  <a:pt x="13681" y="173296"/>
                </a:lnTo>
                <a:lnTo>
                  <a:pt x="13681" y="27363"/>
                </a:lnTo>
                <a:lnTo>
                  <a:pt x="95769" y="27363"/>
                </a:lnTo>
                <a:lnTo>
                  <a:pt x="95769" y="173296"/>
                </a:lnTo>
                <a:close/>
                <a:moveTo>
                  <a:pt x="45604" y="9121"/>
                </a:moveTo>
                <a:lnTo>
                  <a:pt x="63846" y="9121"/>
                </a:lnTo>
                <a:cubicBezTo>
                  <a:pt x="66354" y="9121"/>
                  <a:pt x="68406" y="11173"/>
                  <a:pt x="68406" y="13681"/>
                </a:cubicBezTo>
                <a:cubicBezTo>
                  <a:pt x="68406" y="16189"/>
                  <a:pt x="66354" y="18242"/>
                  <a:pt x="63846" y="18242"/>
                </a:cubicBezTo>
                <a:lnTo>
                  <a:pt x="45604" y="18242"/>
                </a:lnTo>
                <a:cubicBezTo>
                  <a:pt x="43096" y="18242"/>
                  <a:pt x="41044" y="16189"/>
                  <a:pt x="41044" y="13681"/>
                </a:cubicBezTo>
                <a:cubicBezTo>
                  <a:pt x="41044" y="11173"/>
                  <a:pt x="43096" y="9121"/>
                  <a:pt x="45604" y="9121"/>
                </a:cubicBezTo>
                <a:close/>
                <a:moveTo>
                  <a:pt x="104890" y="0"/>
                </a:moveTo>
                <a:lnTo>
                  <a:pt x="4560" y="0"/>
                </a:lnTo>
                <a:cubicBezTo>
                  <a:pt x="2052" y="0"/>
                  <a:pt x="0" y="2052"/>
                  <a:pt x="0" y="4560"/>
                </a:cubicBezTo>
                <a:lnTo>
                  <a:pt x="0" y="196098"/>
                </a:lnTo>
                <a:cubicBezTo>
                  <a:pt x="0" y="198606"/>
                  <a:pt x="2052" y="200658"/>
                  <a:pt x="4560" y="200658"/>
                </a:cubicBezTo>
                <a:lnTo>
                  <a:pt x="104890" y="200658"/>
                </a:lnTo>
                <a:cubicBezTo>
                  <a:pt x="107398" y="200658"/>
                  <a:pt x="109450" y="198606"/>
                  <a:pt x="109450" y="196098"/>
                </a:cubicBezTo>
                <a:lnTo>
                  <a:pt x="109450" y="4560"/>
                </a:lnTo>
                <a:cubicBezTo>
                  <a:pt x="109450" y="2052"/>
                  <a:pt x="107398" y="0"/>
                  <a:pt x="104890" y="0"/>
                </a:cubicBezTo>
                <a:close/>
              </a:path>
            </a:pathLst>
          </a:custGeom>
          <a:solidFill>
            <a:schemeClr val="bg1"/>
          </a:solidFill>
          <a:ln w="21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68" name="Gráfico 22" descr="Sobre" title="Icono del correo electrónico del moderador">
            <a:extLst>
              <a:ext uri="{FF2B5EF4-FFF2-40B4-BE49-F238E27FC236}">
                <a16:creationId xmlns:a16="http://schemas.microsoft.com/office/drawing/2014/main" id="{1944955B-48F2-49E1-B2C2-32687524C8A2}"/>
              </a:ext>
            </a:extLst>
          </p:cNvPr>
          <p:cNvSpPr/>
          <p:nvPr/>
        </p:nvSpPr>
        <p:spPr>
          <a:xfrm>
            <a:off x="6600391" y="6108254"/>
            <a:ext cx="182416" cy="127691"/>
          </a:xfrm>
          <a:custGeom>
            <a:avLst/>
            <a:gdLst>
              <a:gd name="connsiteX0" fmla="*/ 0 w 182416"/>
              <a:gd name="connsiteY0" fmla="*/ 0 h 127691"/>
              <a:gd name="connsiteX1" fmla="*/ 0 w 182416"/>
              <a:gd name="connsiteY1" fmla="*/ 127692 h 127691"/>
              <a:gd name="connsiteX2" fmla="*/ 182417 w 182416"/>
              <a:gd name="connsiteY2" fmla="*/ 127692 h 127691"/>
              <a:gd name="connsiteX3" fmla="*/ 182417 w 182416"/>
              <a:gd name="connsiteY3" fmla="*/ 0 h 127691"/>
              <a:gd name="connsiteX4" fmla="*/ 0 w 182416"/>
              <a:gd name="connsiteY4" fmla="*/ 0 h 127691"/>
              <a:gd name="connsiteX5" fmla="*/ 94401 w 182416"/>
              <a:gd name="connsiteY5" fmla="*/ 79579 h 127691"/>
              <a:gd name="connsiteX6" fmla="*/ 88016 w 182416"/>
              <a:gd name="connsiteY6" fmla="*/ 79579 h 127691"/>
              <a:gd name="connsiteX7" fmla="*/ 20522 w 182416"/>
              <a:gd name="connsiteY7" fmla="*/ 13681 h 127691"/>
              <a:gd name="connsiteX8" fmla="*/ 162123 w 182416"/>
              <a:gd name="connsiteY8" fmla="*/ 13681 h 127691"/>
              <a:gd name="connsiteX9" fmla="*/ 94401 w 182416"/>
              <a:gd name="connsiteY9" fmla="*/ 79579 h 127691"/>
              <a:gd name="connsiteX10" fmla="*/ 58145 w 182416"/>
              <a:gd name="connsiteY10" fmla="*/ 63162 h 127691"/>
              <a:gd name="connsiteX11" fmla="*/ 13681 w 182416"/>
              <a:gd name="connsiteY11" fmla="*/ 107854 h 127691"/>
              <a:gd name="connsiteX12" fmla="*/ 13681 w 182416"/>
              <a:gd name="connsiteY12" fmla="*/ 19610 h 127691"/>
              <a:gd name="connsiteX13" fmla="*/ 58145 w 182416"/>
              <a:gd name="connsiteY13" fmla="*/ 63162 h 127691"/>
              <a:gd name="connsiteX14" fmla="*/ 64758 w 182416"/>
              <a:gd name="connsiteY14" fmla="*/ 69546 h 127691"/>
              <a:gd name="connsiteX15" fmla="*/ 81859 w 182416"/>
              <a:gd name="connsiteY15" fmla="*/ 86192 h 127691"/>
              <a:gd name="connsiteX16" fmla="*/ 91436 w 182416"/>
              <a:gd name="connsiteY16" fmla="*/ 90068 h 127691"/>
              <a:gd name="connsiteX17" fmla="*/ 101013 w 182416"/>
              <a:gd name="connsiteY17" fmla="*/ 86192 h 127691"/>
              <a:gd name="connsiteX18" fmla="*/ 118115 w 182416"/>
              <a:gd name="connsiteY18" fmla="*/ 69546 h 127691"/>
              <a:gd name="connsiteX19" fmla="*/ 162351 w 182416"/>
              <a:gd name="connsiteY19" fmla="*/ 114010 h 127691"/>
              <a:gd name="connsiteX20" fmla="*/ 20294 w 182416"/>
              <a:gd name="connsiteY20" fmla="*/ 114010 h 127691"/>
              <a:gd name="connsiteX21" fmla="*/ 64758 w 182416"/>
              <a:gd name="connsiteY21" fmla="*/ 69546 h 127691"/>
              <a:gd name="connsiteX22" fmla="*/ 124271 w 182416"/>
              <a:gd name="connsiteY22" fmla="*/ 63162 h 127691"/>
              <a:gd name="connsiteX23" fmla="*/ 168735 w 182416"/>
              <a:gd name="connsiteY23" fmla="*/ 19838 h 127691"/>
              <a:gd name="connsiteX24" fmla="*/ 168735 w 182416"/>
              <a:gd name="connsiteY24" fmla="*/ 107626 h 127691"/>
              <a:gd name="connsiteX25" fmla="*/ 124271 w 182416"/>
              <a:gd name="connsiteY25" fmla="*/ 63162 h 12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416" h="127691">
                <a:moveTo>
                  <a:pt x="0" y="0"/>
                </a:moveTo>
                <a:lnTo>
                  <a:pt x="0" y="127692"/>
                </a:lnTo>
                <a:lnTo>
                  <a:pt x="182417" y="127692"/>
                </a:lnTo>
                <a:lnTo>
                  <a:pt x="182417" y="0"/>
                </a:lnTo>
                <a:lnTo>
                  <a:pt x="0" y="0"/>
                </a:lnTo>
                <a:close/>
                <a:moveTo>
                  <a:pt x="94401" y="79579"/>
                </a:moveTo>
                <a:cubicBezTo>
                  <a:pt x="92576" y="81403"/>
                  <a:pt x="89840" y="81403"/>
                  <a:pt x="88016" y="79579"/>
                </a:cubicBezTo>
                <a:lnTo>
                  <a:pt x="20522" y="13681"/>
                </a:lnTo>
                <a:lnTo>
                  <a:pt x="162123" y="13681"/>
                </a:lnTo>
                <a:lnTo>
                  <a:pt x="94401" y="79579"/>
                </a:lnTo>
                <a:close/>
                <a:moveTo>
                  <a:pt x="58145" y="63162"/>
                </a:moveTo>
                <a:lnTo>
                  <a:pt x="13681" y="107854"/>
                </a:lnTo>
                <a:lnTo>
                  <a:pt x="13681" y="19610"/>
                </a:lnTo>
                <a:lnTo>
                  <a:pt x="58145" y="63162"/>
                </a:lnTo>
                <a:close/>
                <a:moveTo>
                  <a:pt x="64758" y="69546"/>
                </a:moveTo>
                <a:lnTo>
                  <a:pt x="81859" y="86192"/>
                </a:lnTo>
                <a:cubicBezTo>
                  <a:pt x="84596" y="88700"/>
                  <a:pt x="88016" y="90068"/>
                  <a:pt x="91436" y="90068"/>
                </a:cubicBezTo>
                <a:cubicBezTo>
                  <a:pt x="94857" y="90068"/>
                  <a:pt x="98277" y="88700"/>
                  <a:pt x="101013" y="86192"/>
                </a:cubicBezTo>
                <a:lnTo>
                  <a:pt x="118115" y="69546"/>
                </a:lnTo>
                <a:lnTo>
                  <a:pt x="162351" y="114010"/>
                </a:lnTo>
                <a:lnTo>
                  <a:pt x="20294" y="114010"/>
                </a:lnTo>
                <a:lnTo>
                  <a:pt x="64758" y="69546"/>
                </a:lnTo>
                <a:close/>
                <a:moveTo>
                  <a:pt x="124271" y="63162"/>
                </a:moveTo>
                <a:lnTo>
                  <a:pt x="168735" y="19838"/>
                </a:lnTo>
                <a:lnTo>
                  <a:pt x="168735" y="107626"/>
                </a:lnTo>
                <a:lnTo>
                  <a:pt x="124271" y="63162"/>
                </a:lnTo>
                <a:close/>
              </a:path>
            </a:pathLst>
          </a:custGeom>
          <a:solidFill>
            <a:schemeClr val="bg1"/>
          </a:solidFill>
          <a:ln w="21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70" name="Gráfico 16" descr="Mundo">
            <a:extLst>
              <a:ext uri="{FF2B5EF4-FFF2-40B4-BE49-F238E27FC236}">
                <a16:creationId xmlns:a16="http://schemas.microsoft.com/office/drawing/2014/main" id="{CFC80CAF-D2C2-488C-AE2E-690A1B35B5DB}"/>
              </a:ext>
            </a:extLst>
          </p:cNvPr>
          <p:cNvSpPr/>
          <p:nvPr/>
        </p:nvSpPr>
        <p:spPr>
          <a:xfrm>
            <a:off x="6600481" y="6429764"/>
            <a:ext cx="183145" cy="183145"/>
          </a:xfrm>
          <a:custGeom>
            <a:avLst/>
            <a:gdLst>
              <a:gd name="connsiteX0" fmla="*/ 104827 w 183145"/>
              <a:gd name="connsiteY0" fmla="*/ 167482 h 183145"/>
              <a:gd name="connsiteX1" fmla="*/ 139528 w 183145"/>
              <a:gd name="connsiteY1" fmla="*/ 96393 h 183145"/>
              <a:gd name="connsiteX2" fmla="*/ 168446 w 183145"/>
              <a:gd name="connsiteY2" fmla="*/ 96393 h 183145"/>
              <a:gd name="connsiteX3" fmla="*/ 104827 w 183145"/>
              <a:gd name="connsiteY3" fmla="*/ 167482 h 183145"/>
              <a:gd name="connsiteX4" fmla="*/ 14700 w 183145"/>
              <a:gd name="connsiteY4" fmla="*/ 96393 h 183145"/>
              <a:gd name="connsiteX5" fmla="*/ 43618 w 183145"/>
              <a:gd name="connsiteY5" fmla="*/ 96393 h 183145"/>
              <a:gd name="connsiteX6" fmla="*/ 78319 w 183145"/>
              <a:gd name="connsiteY6" fmla="*/ 167482 h 183145"/>
              <a:gd name="connsiteX7" fmla="*/ 14700 w 183145"/>
              <a:gd name="connsiteY7" fmla="*/ 96393 h 183145"/>
              <a:gd name="connsiteX8" fmla="*/ 78319 w 183145"/>
              <a:gd name="connsiteY8" fmla="*/ 15664 h 183145"/>
              <a:gd name="connsiteX9" fmla="*/ 43618 w 183145"/>
              <a:gd name="connsiteY9" fmla="*/ 86753 h 183145"/>
              <a:gd name="connsiteX10" fmla="*/ 14700 w 183145"/>
              <a:gd name="connsiteY10" fmla="*/ 86753 h 183145"/>
              <a:gd name="connsiteX11" fmla="*/ 78319 w 183145"/>
              <a:gd name="connsiteY11" fmla="*/ 15664 h 183145"/>
              <a:gd name="connsiteX12" fmla="*/ 96393 w 183145"/>
              <a:gd name="connsiteY12" fmla="*/ 96393 h 183145"/>
              <a:gd name="connsiteX13" fmla="*/ 129889 w 183145"/>
              <a:gd name="connsiteY13" fmla="*/ 96393 h 183145"/>
              <a:gd name="connsiteX14" fmla="*/ 96393 w 183145"/>
              <a:gd name="connsiteY14" fmla="*/ 162662 h 183145"/>
              <a:gd name="connsiteX15" fmla="*/ 96393 w 183145"/>
              <a:gd name="connsiteY15" fmla="*/ 96393 h 183145"/>
              <a:gd name="connsiteX16" fmla="*/ 86753 w 183145"/>
              <a:gd name="connsiteY16" fmla="*/ 96393 h 183145"/>
              <a:gd name="connsiteX17" fmla="*/ 86753 w 183145"/>
              <a:gd name="connsiteY17" fmla="*/ 162662 h 183145"/>
              <a:gd name="connsiteX18" fmla="*/ 53257 w 183145"/>
              <a:gd name="connsiteY18" fmla="*/ 96393 h 183145"/>
              <a:gd name="connsiteX19" fmla="*/ 86753 w 183145"/>
              <a:gd name="connsiteY19" fmla="*/ 96393 h 183145"/>
              <a:gd name="connsiteX20" fmla="*/ 96393 w 183145"/>
              <a:gd name="connsiteY20" fmla="*/ 20483 h 183145"/>
              <a:gd name="connsiteX21" fmla="*/ 129889 w 183145"/>
              <a:gd name="connsiteY21" fmla="*/ 86753 h 183145"/>
              <a:gd name="connsiteX22" fmla="*/ 96393 w 183145"/>
              <a:gd name="connsiteY22" fmla="*/ 86753 h 183145"/>
              <a:gd name="connsiteX23" fmla="*/ 96393 w 183145"/>
              <a:gd name="connsiteY23" fmla="*/ 20483 h 183145"/>
              <a:gd name="connsiteX24" fmla="*/ 86753 w 183145"/>
              <a:gd name="connsiteY24" fmla="*/ 86753 h 183145"/>
              <a:gd name="connsiteX25" fmla="*/ 53257 w 183145"/>
              <a:gd name="connsiteY25" fmla="*/ 86753 h 183145"/>
              <a:gd name="connsiteX26" fmla="*/ 86753 w 183145"/>
              <a:gd name="connsiteY26" fmla="*/ 20483 h 183145"/>
              <a:gd name="connsiteX27" fmla="*/ 86753 w 183145"/>
              <a:gd name="connsiteY27" fmla="*/ 86753 h 183145"/>
              <a:gd name="connsiteX28" fmla="*/ 168446 w 183145"/>
              <a:gd name="connsiteY28" fmla="*/ 86753 h 183145"/>
              <a:gd name="connsiteX29" fmla="*/ 139528 w 183145"/>
              <a:gd name="connsiteY29" fmla="*/ 86753 h 183145"/>
              <a:gd name="connsiteX30" fmla="*/ 104827 w 183145"/>
              <a:gd name="connsiteY30" fmla="*/ 15664 h 183145"/>
              <a:gd name="connsiteX31" fmla="*/ 168446 w 183145"/>
              <a:gd name="connsiteY31" fmla="*/ 86753 h 183145"/>
              <a:gd name="connsiteX32" fmla="*/ 91573 w 183145"/>
              <a:gd name="connsiteY32" fmla="*/ 0 h 183145"/>
              <a:gd name="connsiteX33" fmla="*/ 0 w 183145"/>
              <a:gd name="connsiteY33" fmla="*/ 91573 h 183145"/>
              <a:gd name="connsiteX34" fmla="*/ 91573 w 183145"/>
              <a:gd name="connsiteY34" fmla="*/ 183146 h 183145"/>
              <a:gd name="connsiteX35" fmla="*/ 183146 w 183145"/>
              <a:gd name="connsiteY35" fmla="*/ 91573 h 183145"/>
              <a:gd name="connsiteX36" fmla="*/ 91573 w 183145"/>
              <a:gd name="connsiteY36" fmla="*/ 0 h 18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3145" h="183145">
                <a:moveTo>
                  <a:pt x="104827" y="167482"/>
                </a:moveTo>
                <a:cubicBezTo>
                  <a:pt x="120491" y="148203"/>
                  <a:pt x="137841" y="123864"/>
                  <a:pt x="139528" y="96393"/>
                </a:cubicBezTo>
                <a:lnTo>
                  <a:pt x="168446" y="96393"/>
                </a:lnTo>
                <a:cubicBezTo>
                  <a:pt x="166277" y="132299"/>
                  <a:pt x="139528" y="161457"/>
                  <a:pt x="104827" y="167482"/>
                </a:cubicBezTo>
                <a:close/>
                <a:moveTo>
                  <a:pt x="14700" y="96393"/>
                </a:moveTo>
                <a:lnTo>
                  <a:pt x="43618" y="96393"/>
                </a:lnTo>
                <a:cubicBezTo>
                  <a:pt x="45545" y="123864"/>
                  <a:pt x="62655" y="148203"/>
                  <a:pt x="78319" y="167482"/>
                </a:cubicBezTo>
                <a:cubicBezTo>
                  <a:pt x="43618" y="161457"/>
                  <a:pt x="16869" y="132299"/>
                  <a:pt x="14700" y="96393"/>
                </a:cubicBezTo>
                <a:close/>
                <a:moveTo>
                  <a:pt x="78319" y="15664"/>
                </a:moveTo>
                <a:cubicBezTo>
                  <a:pt x="62655" y="34942"/>
                  <a:pt x="45304" y="59281"/>
                  <a:pt x="43618" y="86753"/>
                </a:cubicBezTo>
                <a:lnTo>
                  <a:pt x="14700" y="86753"/>
                </a:lnTo>
                <a:cubicBezTo>
                  <a:pt x="16869" y="50847"/>
                  <a:pt x="43618" y="21688"/>
                  <a:pt x="78319" y="15664"/>
                </a:cubicBezTo>
                <a:close/>
                <a:moveTo>
                  <a:pt x="96393" y="96393"/>
                </a:moveTo>
                <a:lnTo>
                  <a:pt x="129889" y="96393"/>
                </a:lnTo>
                <a:cubicBezTo>
                  <a:pt x="127961" y="121214"/>
                  <a:pt x="111815" y="143625"/>
                  <a:pt x="96393" y="162662"/>
                </a:cubicBezTo>
                <a:lnTo>
                  <a:pt x="96393" y="96393"/>
                </a:lnTo>
                <a:close/>
                <a:moveTo>
                  <a:pt x="86753" y="96393"/>
                </a:moveTo>
                <a:lnTo>
                  <a:pt x="86753" y="162662"/>
                </a:lnTo>
                <a:cubicBezTo>
                  <a:pt x="71330" y="143625"/>
                  <a:pt x="55185" y="121214"/>
                  <a:pt x="53257" y="96393"/>
                </a:cubicBezTo>
                <a:lnTo>
                  <a:pt x="86753" y="96393"/>
                </a:lnTo>
                <a:close/>
                <a:moveTo>
                  <a:pt x="96393" y="20483"/>
                </a:moveTo>
                <a:cubicBezTo>
                  <a:pt x="111815" y="39521"/>
                  <a:pt x="127961" y="61691"/>
                  <a:pt x="129889" y="86753"/>
                </a:cubicBezTo>
                <a:lnTo>
                  <a:pt x="96393" y="86753"/>
                </a:lnTo>
                <a:lnTo>
                  <a:pt x="96393" y="20483"/>
                </a:lnTo>
                <a:close/>
                <a:moveTo>
                  <a:pt x="86753" y="86753"/>
                </a:moveTo>
                <a:lnTo>
                  <a:pt x="53257" y="86753"/>
                </a:lnTo>
                <a:cubicBezTo>
                  <a:pt x="55185" y="61932"/>
                  <a:pt x="71330" y="39521"/>
                  <a:pt x="86753" y="20483"/>
                </a:cubicBezTo>
                <a:lnTo>
                  <a:pt x="86753" y="86753"/>
                </a:lnTo>
                <a:close/>
                <a:moveTo>
                  <a:pt x="168446" y="86753"/>
                </a:moveTo>
                <a:lnTo>
                  <a:pt x="139528" y="86753"/>
                </a:lnTo>
                <a:cubicBezTo>
                  <a:pt x="137841" y="59281"/>
                  <a:pt x="120491" y="34942"/>
                  <a:pt x="104827" y="15664"/>
                </a:cubicBezTo>
                <a:cubicBezTo>
                  <a:pt x="139528" y="21688"/>
                  <a:pt x="166277" y="50847"/>
                  <a:pt x="168446" y="86753"/>
                </a:cubicBezTo>
                <a:close/>
                <a:moveTo>
                  <a:pt x="91573" y="0"/>
                </a:moveTo>
                <a:cubicBezTo>
                  <a:pt x="40967" y="0"/>
                  <a:pt x="0" y="40967"/>
                  <a:pt x="0" y="91573"/>
                </a:cubicBezTo>
                <a:cubicBezTo>
                  <a:pt x="0" y="142179"/>
                  <a:pt x="40967" y="183146"/>
                  <a:pt x="91573" y="183146"/>
                </a:cubicBezTo>
                <a:cubicBezTo>
                  <a:pt x="142179" y="183146"/>
                  <a:pt x="183146" y="142179"/>
                  <a:pt x="183146" y="91573"/>
                </a:cubicBezTo>
                <a:cubicBezTo>
                  <a:pt x="183146" y="40967"/>
                  <a:pt x="142179" y="0"/>
                  <a:pt x="91573" y="0"/>
                </a:cubicBezTo>
                <a:close/>
              </a:path>
            </a:pathLst>
          </a:custGeom>
          <a:solidFill>
            <a:schemeClr val="bg1"/>
          </a:solidFill>
          <a:ln w="23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65" name="Subtítulo 2">
            <a:extLst>
              <a:ext uri="{FF2B5EF4-FFF2-40B4-BE49-F238E27FC236}">
                <a16:creationId xmlns:a16="http://schemas.microsoft.com/office/drawing/2014/main" id="{10B90AD9-80D1-4C07-8540-CEF90620BF79}"/>
              </a:ext>
            </a:extLst>
          </p:cNvPr>
          <p:cNvSpPr txBox="1">
            <a:spLocks/>
          </p:cNvSpPr>
          <p:nvPr/>
        </p:nvSpPr>
        <p:spPr bwMode="gray">
          <a:xfrm>
            <a:off x="6905624" y="5340162"/>
            <a:ext cx="3409951" cy="21889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s-ES" sz="1400" b="0" i="0" u="none" strike="noStrike" kern="1200" cap="none" spc="0" normalizeH="0" baseline="0" noProof="0" dirty="0" err="1">
                <a:ln>
                  <a:noFill/>
                </a:ln>
                <a:solidFill>
                  <a:prstClr val="white"/>
                </a:solidFill>
                <a:effectLst/>
                <a:uLnTx/>
                <a:uFillTx/>
                <a:latin typeface="Candara" panose="020E0502030303020204" pitchFamily="34" charset="0"/>
                <a:ea typeface="Verdana" panose="020B0604030504040204" pitchFamily="34" charset="0"/>
                <a:cs typeface="Arial" panose="020B0604020202020204" pitchFamily="34" charset="0"/>
              </a:rPr>
              <a:t>Mag</a:t>
            </a:r>
            <a:r>
              <a:rPr kumimoji="0" lang="es-ES" sz="1400" b="0" i="0" u="none" strike="noStrike" kern="1200" cap="none" spc="0" normalizeH="0" baseline="0" noProof="0" dirty="0">
                <a:ln>
                  <a:noFill/>
                </a:ln>
                <a:solidFill>
                  <a:prstClr val="white"/>
                </a:solidFill>
                <a:effectLst/>
                <a:uLnTx/>
                <a:uFillTx/>
                <a:latin typeface="Candara" panose="020E0502030303020204" pitchFamily="34" charset="0"/>
                <a:ea typeface="Verdana" panose="020B0604030504040204" pitchFamily="34" charset="0"/>
                <a:cs typeface="Arial" panose="020B0604020202020204" pitchFamily="34" charset="0"/>
              </a:rPr>
              <a:t>. Ing. Rocío Paniagua, PMP®, SMPC®</a:t>
            </a:r>
          </a:p>
        </p:txBody>
      </p:sp>
      <p:sp>
        <p:nvSpPr>
          <p:cNvPr id="67" name="Marcador de texto 17">
            <a:extLst>
              <a:ext uri="{FF2B5EF4-FFF2-40B4-BE49-F238E27FC236}">
                <a16:creationId xmlns:a16="http://schemas.microsoft.com/office/drawing/2014/main" id="{6CEA59B4-D737-47E5-A17A-E1448381A768}"/>
              </a:ext>
            </a:extLst>
          </p:cNvPr>
          <p:cNvSpPr>
            <a:spLocks noGrp="1"/>
          </p:cNvSpPr>
          <p:nvPr>
            <p:ph type="body" sz="quarter" idx="12"/>
          </p:nvPr>
        </p:nvSpPr>
        <p:spPr bwMode="gray">
          <a:xfrm>
            <a:off x="6905625" y="5695330"/>
            <a:ext cx="3206750" cy="247650"/>
          </a:xfrm>
        </p:spPr>
        <p:txBody>
          <a:bodyPr rtlCol="0"/>
          <a:lstStyle/>
          <a:p>
            <a:pPr rtl="0"/>
            <a:r>
              <a:rPr lang="es-ES" dirty="0">
                <a:latin typeface="Candara" panose="020E0502030303020204" pitchFamily="34" charset="0"/>
              </a:rPr>
              <a:t>+595 971 927707</a:t>
            </a:r>
          </a:p>
        </p:txBody>
      </p:sp>
      <p:sp>
        <p:nvSpPr>
          <p:cNvPr id="69" name="Marcador de texto 18">
            <a:extLst>
              <a:ext uri="{FF2B5EF4-FFF2-40B4-BE49-F238E27FC236}">
                <a16:creationId xmlns:a16="http://schemas.microsoft.com/office/drawing/2014/main" id="{B9020AF3-1689-4E17-B276-8C69E0A7C52B}"/>
              </a:ext>
            </a:extLst>
          </p:cNvPr>
          <p:cNvSpPr txBox="1">
            <a:spLocks/>
          </p:cNvSpPr>
          <p:nvPr/>
        </p:nvSpPr>
        <p:spPr bwMode="gray">
          <a:xfrm>
            <a:off x="6905625" y="6050498"/>
            <a:ext cx="3206750"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s-ES" sz="14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rocio@rociopaniagua.com</a:t>
            </a:r>
          </a:p>
        </p:txBody>
      </p:sp>
      <p:sp>
        <p:nvSpPr>
          <p:cNvPr id="71" name="Marcador de texto 18">
            <a:extLst>
              <a:ext uri="{FF2B5EF4-FFF2-40B4-BE49-F238E27FC236}">
                <a16:creationId xmlns:a16="http://schemas.microsoft.com/office/drawing/2014/main" id="{86C1624A-3E4C-424F-B5A6-442411DC32F6}"/>
              </a:ext>
            </a:extLst>
          </p:cNvPr>
          <p:cNvSpPr txBox="1">
            <a:spLocks/>
          </p:cNvSpPr>
          <p:nvPr/>
        </p:nvSpPr>
        <p:spPr bwMode="gray">
          <a:xfrm>
            <a:off x="6905625" y="6405666"/>
            <a:ext cx="3206750"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s-ES" sz="1400" b="0" i="0" u="sng" strike="noStrike" kern="1200" cap="none" spc="0" normalizeH="0" baseline="0" noProof="0" dirty="0">
                <a:ln>
                  <a:noFill/>
                </a:ln>
                <a:solidFill>
                  <a:srgbClr val="00B0F0">
                    <a:lumMod val="60000"/>
                    <a:lumOff val="40000"/>
                  </a:srgbClr>
                </a:solidFill>
                <a:effectLst/>
                <a:uLnTx/>
                <a:uFillTx/>
                <a:latin typeface="Candara" panose="020E0502030303020204" pitchFamily="34" charset="0"/>
                <a:ea typeface="+mn-ea"/>
                <a:cs typeface="+mn-cs"/>
                <a:hlinkClick r:id="rId5"/>
              </a:rPr>
              <a:t>www.</a:t>
            </a:r>
            <a:r>
              <a:rPr kumimoji="0" lang="es-MX" sz="1400" b="0" i="0" u="sng" strike="noStrike" kern="1200" cap="none" spc="0" normalizeH="0" baseline="0" noProof="0" dirty="0">
                <a:ln>
                  <a:noFill/>
                </a:ln>
                <a:solidFill>
                  <a:srgbClr val="00B0F0">
                    <a:lumMod val="60000"/>
                    <a:lumOff val="40000"/>
                  </a:srgbClr>
                </a:solidFill>
                <a:effectLst/>
                <a:uLnTx/>
                <a:uFillTx/>
                <a:latin typeface="Candara" panose="020E0502030303020204" pitchFamily="34" charset="0"/>
                <a:ea typeface="+mn-ea"/>
                <a:cs typeface="+mn-cs"/>
              </a:rPr>
              <a:t>linkedin.com/in/</a:t>
            </a:r>
            <a:r>
              <a:rPr kumimoji="0" lang="es-MX" sz="1400" b="0" i="0" u="sng" strike="noStrike" kern="1200" cap="none" spc="0" normalizeH="0" baseline="0" noProof="0" dirty="0" err="1">
                <a:ln>
                  <a:noFill/>
                </a:ln>
                <a:solidFill>
                  <a:srgbClr val="00B0F0">
                    <a:lumMod val="60000"/>
                    <a:lumOff val="40000"/>
                  </a:srgbClr>
                </a:solidFill>
                <a:effectLst/>
                <a:uLnTx/>
                <a:uFillTx/>
                <a:latin typeface="Candara" panose="020E0502030303020204" pitchFamily="34" charset="0"/>
                <a:ea typeface="+mn-ea"/>
                <a:cs typeface="+mn-cs"/>
              </a:rPr>
              <a:t>paniaguarocio</a:t>
            </a:r>
            <a:endParaRPr kumimoji="0" lang="es-ES" sz="1400" b="0" i="0" u="sng" strike="noStrike" kern="1200" cap="none" spc="0" normalizeH="0" baseline="0" noProof="0" dirty="0">
              <a:ln>
                <a:noFill/>
              </a:ln>
              <a:solidFill>
                <a:srgbClr val="00B0F0">
                  <a:lumMod val="60000"/>
                  <a:lumOff val="40000"/>
                </a:srgbClr>
              </a:solidFill>
              <a:effectLst/>
              <a:uLnTx/>
              <a:uFillTx/>
              <a:latin typeface="Candara" panose="020E0502030303020204" pitchFamily="34" charset="0"/>
              <a:ea typeface="+mn-ea"/>
              <a:cs typeface="+mn-cs"/>
            </a:endParaRPr>
          </a:p>
        </p:txBody>
      </p:sp>
    </p:spTree>
    <p:extLst>
      <p:ext uri="{BB962C8B-B14F-4D97-AF65-F5344CB8AC3E}">
        <p14:creationId xmlns:p14="http://schemas.microsoft.com/office/powerpoint/2010/main" val="196368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p:blipFill>
        <p:spPr>
          <a:xfrm>
            <a:off x="3967817" y="1239718"/>
            <a:ext cx="6362045" cy="4241363"/>
          </a:xfrm>
        </p:spPr>
      </p:pic>
      <p:sp>
        <p:nvSpPr>
          <p:cNvPr id="28" name="Rectángulo 27" title="Fondo semitransparente oscuro">
            <a:extLst>
              <a:ext uri="{FF2B5EF4-FFF2-40B4-BE49-F238E27FC236}">
                <a16:creationId xmlns:a16="http://schemas.microsoft.com/office/drawing/2014/main" id="{E93CFE69-79B0-440B-949E-DA17AD834A10}"/>
              </a:ext>
            </a:extLst>
          </p:cNvPr>
          <p:cNvSpPr/>
          <p:nvPr/>
        </p:nvSpPr>
        <p:spPr>
          <a:xfrm>
            <a:off x="-11796"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 name="Título 1">
            <a:extLst>
              <a:ext uri="{FF2B5EF4-FFF2-40B4-BE49-F238E27FC236}">
                <a16:creationId xmlns:a16="http://schemas.microsoft.com/office/drawing/2014/main" id="{8468F2B1-EF8F-4772-ADA1-4195B20EBA74}"/>
              </a:ext>
            </a:extLst>
          </p:cNvPr>
          <p:cNvSpPr>
            <a:spLocks noGrp="1"/>
          </p:cNvSpPr>
          <p:nvPr>
            <p:ph type="ctrTitle"/>
          </p:nvPr>
        </p:nvSpPr>
        <p:spPr bwMode="gray">
          <a:xfrm>
            <a:off x="192100" y="2008069"/>
            <a:ext cx="3571782" cy="2387600"/>
          </a:xfrm>
        </p:spPr>
        <p:txBody>
          <a:bodyPr rtlCol="0" anchor="ctr" anchorCtr="0"/>
          <a:lstStyle/>
          <a:p>
            <a:r>
              <a:rPr lang="es-MX" b="1" spc="0" dirty="0">
                <a:latin typeface="Avenir Next LT Pro Demi" panose="020B0704020202020204" pitchFamily="34" charset="0"/>
                <a:ea typeface="Open Sans" panose="020B0606030504020204" pitchFamily="34" charset="0"/>
                <a:cs typeface="Aharoni" panose="02010803020104030203" pitchFamily="2" charset="-79"/>
              </a:rPr>
              <a:t>MAESTRÍA EN GESTIÓN DE PROYECTOS</a:t>
            </a:r>
            <a:endParaRPr lang="es-ES" b="1" spc="0" dirty="0">
              <a:latin typeface="Avenir Next LT Pro Demi" panose="020B0704020202020204" pitchFamily="34" charset="0"/>
              <a:ea typeface="Open Sans" panose="020B0606030504020204" pitchFamily="34" charset="0"/>
              <a:cs typeface="Aharoni" panose="02010803020104030203" pitchFamily="2" charset="-79"/>
            </a:endParaRPr>
          </a:p>
        </p:txBody>
      </p:sp>
      <p:cxnSp>
        <p:nvCxnSpPr>
          <p:cNvPr id="16" name="Conector recto 15" title="Línea divisoria">
            <a:extLst>
              <a:ext uri="{FF2B5EF4-FFF2-40B4-BE49-F238E27FC236}">
                <a16:creationId xmlns:a16="http://schemas.microsoft.com/office/drawing/2014/main" id="{F3753AF9-461F-4049-BB9D-621E76A51470}"/>
              </a:ext>
            </a:extLst>
          </p:cNvPr>
          <p:cNvCxnSpPr>
            <a:cxnSpLocks/>
          </p:cNvCxnSpPr>
          <p:nvPr/>
        </p:nvCxnSpPr>
        <p:spPr>
          <a:xfrm>
            <a:off x="178844"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ítulo 2">
            <a:extLst>
              <a:ext uri="{FF2B5EF4-FFF2-40B4-BE49-F238E27FC236}">
                <a16:creationId xmlns:a16="http://schemas.microsoft.com/office/drawing/2014/main" id="{565124A8-7554-4DB8-896F-F9946B9CF1F9}"/>
              </a:ext>
            </a:extLst>
          </p:cNvPr>
          <p:cNvSpPr>
            <a:spLocks noGrp="1"/>
          </p:cNvSpPr>
          <p:nvPr>
            <p:ph type="subTitle" idx="1"/>
          </p:nvPr>
        </p:nvSpPr>
        <p:spPr bwMode="gray">
          <a:xfrm>
            <a:off x="192100" y="4962524"/>
            <a:ext cx="3571782" cy="1534979"/>
          </a:xfrm>
        </p:spPr>
        <p:txBody>
          <a:bodyPr rtlCol="0"/>
          <a:lstStyle/>
          <a:p>
            <a:r>
              <a:rPr lang="es-MX" sz="2800" b="1" dirty="0">
                <a:latin typeface="Open Sans" panose="020B0606030504020204" pitchFamily="34" charset="0"/>
                <a:ea typeface="Open Sans" panose="020B0606030504020204" pitchFamily="34" charset="0"/>
                <a:cs typeface="Open Sans" panose="020B0606030504020204" pitchFamily="34" charset="0"/>
              </a:rPr>
              <a:t>REDMINE</a:t>
            </a:r>
          </a:p>
          <a:p>
            <a:r>
              <a:rPr lang="es-MX" b="1" dirty="0">
                <a:latin typeface="Open Sans" panose="020B0606030504020204" pitchFamily="34" charset="0"/>
                <a:ea typeface="Open Sans" panose="020B0606030504020204" pitchFamily="34" charset="0"/>
                <a:cs typeface="Open Sans" panose="020B0606030504020204" pitchFamily="34" charset="0"/>
              </a:rPr>
              <a:t>Conceptos Generales</a:t>
            </a:r>
            <a:endParaRPr lang="es-ES"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uadroTexto 7">
            <a:extLst>
              <a:ext uri="{FF2B5EF4-FFF2-40B4-BE49-F238E27FC236}">
                <a16:creationId xmlns:a16="http://schemas.microsoft.com/office/drawing/2014/main" id="{43B24F54-4524-4294-A7FC-BEA1DF2C0997}"/>
              </a:ext>
            </a:extLst>
          </p:cNvPr>
          <p:cNvSpPr txBox="1"/>
          <p:nvPr/>
        </p:nvSpPr>
        <p:spPr>
          <a:xfrm>
            <a:off x="8242805" y="6468950"/>
            <a:ext cx="394919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s-PY"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Mag</a:t>
            </a:r>
            <a:r>
              <a:rPr kumimoji="0" lang="es-PY"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Ing. Rocío Raquel Paniagua, PMP®, SMPC®</a:t>
            </a:r>
          </a:p>
        </p:txBody>
      </p:sp>
      <p:pic>
        <p:nvPicPr>
          <p:cNvPr id="9" name="Imagen 8">
            <a:extLst>
              <a:ext uri="{FF2B5EF4-FFF2-40B4-BE49-F238E27FC236}">
                <a16:creationId xmlns:a16="http://schemas.microsoft.com/office/drawing/2014/main" id="{81302DEF-2B55-4DCD-9364-22DDDD09DAC2}"/>
              </a:ext>
            </a:extLst>
          </p:cNvPr>
          <p:cNvPicPr>
            <a:picLocks noChangeAspect="1"/>
          </p:cNvPicPr>
          <p:nvPr/>
        </p:nvPicPr>
        <p:blipFill>
          <a:blip r:embed="rId5">
            <a:biLevel thresh="75000"/>
          </a:blip>
          <a:stretch>
            <a:fillRect/>
          </a:stretch>
        </p:blipFill>
        <p:spPr>
          <a:xfrm>
            <a:off x="10235663" y="2148"/>
            <a:ext cx="1949941" cy="620252"/>
          </a:xfrm>
          <a:prstGeom prst="rect">
            <a:avLst/>
          </a:prstGeom>
        </p:spPr>
      </p:pic>
    </p:spTree>
    <p:extLst>
      <p:ext uri="{BB962C8B-B14F-4D97-AF65-F5344CB8AC3E}">
        <p14:creationId xmlns:p14="http://schemas.microsoft.com/office/powerpoint/2010/main" val="36953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42" name="Picture 2">
            <a:extLst>
              <a:ext uri="{FF2B5EF4-FFF2-40B4-BE49-F238E27FC236}">
                <a16:creationId xmlns:a16="http://schemas.microsoft.com/office/drawing/2014/main" id="{C03FF657-2382-40AE-AD73-5D9A47ED4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48" b="10448"/>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73DB33CE-DFB4-4437-87F9-8E3EE9E29AC7}"/>
              </a:ext>
            </a:extLst>
          </p:cNvPr>
          <p:cNvPicPr>
            <a:picLocks noChangeAspect="1"/>
          </p:cNvPicPr>
          <p:nvPr/>
        </p:nvPicPr>
        <p:blipFill>
          <a:blip r:embed="rId3">
            <a:biLevel thresh="75000"/>
          </a:blip>
          <a:stretch>
            <a:fillRect/>
          </a:stretch>
        </p:blipFill>
        <p:spPr>
          <a:xfrm>
            <a:off x="9707015" y="5987522"/>
            <a:ext cx="1949941" cy="620252"/>
          </a:xfrm>
          <a:prstGeom prst="rect">
            <a:avLst/>
          </a:prstGeom>
        </p:spPr>
      </p:pic>
      <p:sp>
        <p:nvSpPr>
          <p:cNvPr id="10" name="CuadroTexto 9">
            <a:extLst>
              <a:ext uri="{FF2B5EF4-FFF2-40B4-BE49-F238E27FC236}">
                <a16:creationId xmlns:a16="http://schemas.microsoft.com/office/drawing/2014/main" id="{AE2E15C0-D837-4359-90EC-57DDD9E6C1AD}"/>
              </a:ext>
            </a:extLst>
          </p:cNvPr>
          <p:cNvSpPr txBox="1"/>
          <p:nvPr/>
        </p:nvSpPr>
        <p:spPr>
          <a:xfrm>
            <a:off x="535044" y="1781502"/>
            <a:ext cx="83232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Y" sz="3600" b="1" i="0" u="none" strike="noStrike" kern="1200" cap="none" spc="0" normalizeH="0" baseline="0" noProof="0" dirty="0">
                <a:ln>
                  <a:noFill/>
                </a:ln>
                <a:effectLst/>
                <a:uLnTx/>
                <a:uFillTx/>
                <a:latin typeface="Helvetica" pitchFamily="2" charset="0"/>
                <a:ea typeface="+mn-ea"/>
                <a:cs typeface="Beirut" pitchFamily="2" charset="-78"/>
              </a:rPr>
              <a:t>REDMINE - Conceptos generales</a:t>
            </a:r>
          </a:p>
        </p:txBody>
      </p:sp>
      <p:sp>
        <p:nvSpPr>
          <p:cNvPr id="11" name="CuadroTexto 10">
            <a:extLst>
              <a:ext uri="{FF2B5EF4-FFF2-40B4-BE49-F238E27FC236}">
                <a16:creationId xmlns:a16="http://schemas.microsoft.com/office/drawing/2014/main" id="{6AF97392-3E71-4E99-8912-2413BEEC7ED2}"/>
              </a:ext>
            </a:extLst>
          </p:cNvPr>
          <p:cNvSpPr txBox="1"/>
          <p:nvPr/>
        </p:nvSpPr>
        <p:spPr>
          <a:xfrm>
            <a:off x="535044" y="2706533"/>
            <a:ext cx="10562897"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effectLst/>
                <a:uLnTx/>
                <a:uFillTx/>
                <a:latin typeface="Helvetica Light" panose="020B0403020202020204" pitchFamily="34" charset="0"/>
                <a:ea typeface="+mn-ea"/>
                <a:cs typeface="+mn-cs"/>
              </a:rPr>
              <a:t>¿Qué es y para qué sirve?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effectLst/>
                <a:uLnTx/>
                <a:uFillTx/>
                <a:latin typeface="Helvetica Light" panose="020B0403020202020204" pitchFamily="34" charset="0"/>
                <a:ea typeface="+mn-ea"/>
                <a:cs typeface="+mn-cs"/>
              </a:rPr>
              <a:t>Principales características y beneficios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a:ln>
                  <a:noFill/>
                </a:ln>
                <a:effectLst/>
                <a:uLnTx/>
                <a:uFillTx/>
                <a:latin typeface="Helvetica Light" panose="020B0403020202020204" pitchFamily="34" charset="0"/>
                <a:ea typeface="+mn-ea"/>
                <a:cs typeface="+mn-cs"/>
              </a:rPr>
              <a:t>Módulos de la aplicación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000" b="1" i="0" u="none" strike="noStrike" kern="1200" cap="none" spc="0" normalizeH="0" baseline="0" noProof="0" dirty="0" err="1">
                <a:ln>
                  <a:noFill/>
                </a:ln>
                <a:effectLst/>
                <a:uLnTx/>
                <a:uFillTx/>
                <a:latin typeface="Helvetica Light" panose="020B0403020202020204" pitchFamily="34" charset="0"/>
                <a:ea typeface="+mn-ea"/>
                <a:cs typeface="+mn-cs"/>
              </a:rPr>
              <a:t>Plugins</a:t>
            </a:r>
            <a:endParaRPr kumimoji="0" lang="es-ES" sz="2000" b="1" i="0" u="none" strike="noStrike" kern="1200" cap="none" spc="0" normalizeH="0" baseline="0" noProof="0" dirty="0">
              <a:ln>
                <a:noFill/>
              </a:ln>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34710343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4" y="1740901"/>
            <a:ext cx="7179188" cy="5088573"/>
          </a:xfrm>
          <a:prstGeom prst="rect">
            <a:avLst/>
          </a:prstGeom>
        </p:spPr>
        <p:txBody>
          <a:bodyPr vert="horz" wrap="square" lIns="0" tIns="12700" rIns="0" bIns="0" rtlCol="0">
            <a:spAutoFit/>
          </a:bodyPr>
          <a:lstStyle/>
          <a:p>
            <a:pPr marL="297815" marR="5080" indent="-285750" algn="just">
              <a:spcBef>
                <a:spcPts val="100"/>
              </a:spcBef>
              <a:buFont typeface="Wingdings" panose="05000000000000000000" pitchFamily="2" charset="2"/>
              <a:buChar char="§"/>
              <a:tabLst>
                <a:tab pos="299720" algn="l"/>
              </a:tabLst>
            </a:pPr>
            <a:r>
              <a:rPr lang="es-MX"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un gestor de proyectos e incidencias de código abierto y liberado bajo los términos de la </a:t>
            </a:r>
            <a:r>
              <a:rPr lang="en-US" spc="-5" dirty="0">
                <a:solidFill>
                  <a:prstClr val="black"/>
                </a:solidFill>
                <a:latin typeface="Open Sans" panose="020B0606030504020204" pitchFamily="34" charset="0"/>
                <a:ea typeface="Open Sans" panose="020B0606030504020204" pitchFamily="34" charset="0"/>
                <a:cs typeface="Open Sans" panose="020B0606030504020204" pitchFamily="34" charset="0"/>
              </a:rPr>
              <a:t>GNU General Public License (GPL).</a:t>
            </a:r>
            <a:endPar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97815" marR="5080" indent="-285750" algn="just">
              <a:spcBef>
                <a:spcPts val="100"/>
              </a:spcBef>
              <a:buFont typeface="Wingdings" panose="05000000000000000000" pitchFamily="2" charset="2"/>
              <a:buChar char="§"/>
              <a:tabLst>
                <a:tab pos="299720" algn="l"/>
              </a:tabLst>
            </a:pPr>
            <a:endPar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97815" marR="5080" indent="-285750" algn="just">
              <a:spcBef>
                <a:spcPts val="100"/>
              </a:spcBef>
              <a:buFont typeface="Wingdings" panose="05000000000000000000" pitchFamily="2" charset="2"/>
              <a:buChar char="§"/>
              <a:tabLst>
                <a:tab pos="299720" algn="l"/>
              </a:tabLst>
            </a:pP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Los términos de licencia y distribución se pueden consultar en el siguiente enlace: </a:t>
            </a: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http://www.gnu.org/licenses/gpl2.0.html</a:t>
            </a: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Resumidamente define a la aplicación como software libre, con libertad de uso, modificación y distribución.</a:t>
            </a:r>
          </a:p>
          <a:p>
            <a:pPr marL="12065" marR="5080" algn="just">
              <a:spcBef>
                <a:spcPts val="100"/>
              </a:spcBef>
              <a:tabLst>
                <a:tab pos="299720" algn="l"/>
              </a:tabLst>
            </a:pPr>
            <a:endPar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97815" marR="5080" indent="-285750" algn="just">
              <a:spcBef>
                <a:spcPts val="100"/>
              </a:spcBef>
              <a:buFont typeface="Wingdings" panose="05000000000000000000" pitchFamily="2" charset="2"/>
              <a:buChar char="§"/>
              <a:tabLst>
                <a:tab pos="299720" algn="l"/>
              </a:tabLst>
            </a:pP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Está escrito usando el marco de referencia “Ruby </a:t>
            </a:r>
            <a:r>
              <a:rPr lang="es-MX"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on</a:t>
            </a: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MX"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Rails</a:t>
            </a: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es multiplataforma y </a:t>
            </a:r>
            <a:r>
              <a:rPr lang="es-MX"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cross-database</a:t>
            </a: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marL="297815" marR="5080" indent="-285750" algn="just">
              <a:spcBef>
                <a:spcPts val="100"/>
              </a:spcBef>
              <a:buFont typeface="Wingdings" panose="05000000000000000000" pitchFamily="2" charset="2"/>
              <a:buChar char="§"/>
              <a:tabLst>
                <a:tab pos="299720" algn="l"/>
              </a:tabLst>
            </a:pPr>
            <a:endPar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97815" marR="5080" indent="-285750" algn="just">
              <a:spcBef>
                <a:spcPts val="100"/>
              </a:spcBef>
              <a:buFont typeface="Wingdings" panose="05000000000000000000" pitchFamily="2" charset="2"/>
              <a:buChar char="§"/>
              <a:tabLst>
                <a:tab pos="299720" algn="l"/>
              </a:tabLst>
            </a:pP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La herramienta es utilizada tanto en el ámbito público como privado, y está destinada a facilitar el control y seguimiento de proyectos, canalizando la comunicación entre los distintos actores participantes y ofreciendo además un amplio abanico de posibilidades de personalización.</a:t>
            </a:r>
          </a:p>
          <a:p>
            <a:pPr marL="12065" marR="5080" algn="just">
              <a:spcBef>
                <a:spcPts val="100"/>
              </a:spcBef>
              <a:tabLst>
                <a:tab pos="299720" algn="l"/>
              </a:tabLst>
            </a:pPr>
            <a:endPar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object 3"/>
          <p:cNvSpPr txBox="1">
            <a:spLocks noGrp="1"/>
          </p:cNvSpPr>
          <p:nvPr>
            <p:ph type="title"/>
          </p:nvPr>
        </p:nvSpPr>
        <p:spPr>
          <a:xfrm>
            <a:off x="0" y="957463"/>
            <a:ext cx="12192000" cy="443711"/>
          </a:xfrm>
          <a:prstGeom prst="rect">
            <a:avLst/>
          </a:prstGeom>
          <a:solidFill>
            <a:srgbClr val="002060"/>
          </a:solidFill>
        </p:spPr>
        <p:txBody>
          <a:bodyPr vert="horz" wrap="square" lIns="0" tIns="12700" rIns="0" bIns="0" rtlCol="0">
            <a:spAutoFit/>
          </a:bodyPr>
          <a:lstStyle/>
          <a:p>
            <a:pPr marL="12700" algn="ctr">
              <a:spcBef>
                <a:spcPts val="100"/>
              </a:spcBef>
            </a:pPr>
            <a:r>
              <a:rPr lang="es-ES" sz="2800" b="1" spc="-5">
                <a:solidFill>
                  <a:schemeClr val="bg1"/>
                </a:solidFill>
                <a:latin typeface="Open Sans" panose="020B0606030504020204" pitchFamily="34" charset="0"/>
                <a:ea typeface="Open Sans" panose="020B0606030504020204" pitchFamily="34" charset="0"/>
                <a:cs typeface="Open Sans" panose="020B0606030504020204" pitchFamily="34" charset="0"/>
              </a:rPr>
              <a:t>¿Qué</a:t>
            </a:r>
            <a:r>
              <a:rPr lang="es-ES" sz="2800" b="1" spc="-3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800" b="1">
                <a:solidFill>
                  <a:schemeClr val="bg1"/>
                </a:solidFill>
                <a:latin typeface="Open Sans" panose="020B0606030504020204" pitchFamily="34" charset="0"/>
                <a:ea typeface="Open Sans" panose="020B0606030504020204" pitchFamily="34" charset="0"/>
                <a:cs typeface="Open Sans" panose="020B0606030504020204" pitchFamily="34" charset="0"/>
              </a:rPr>
              <a:t>es y para qué sirve?</a:t>
            </a:r>
            <a:endParaRPr lang="es-E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Imagen 5">
            <a:extLst>
              <a:ext uri="{FF2B5EF4-FFF2-40B4-BE49-F238E27FC236}">
                <a16:creationId xmlns:a16="http://schemas.microsoft.com/office/drawing/2014/main" id="{9AA9888E-7C2E-4CBB-9238-5C468D871675}"/>
              </a:ext>
            </a:extLst>
          </p:cNvPr>
          <p:cNvPicPr>
            <a:picLocks noChangeAspect="1"/>
          </p:cNvPicPr>
          <p:nvPr/>
        </p:nvPicPr>
        <p:blipFill>
          <a:blip r:embed="rId3"/>
          <a:stretch>
            <a:fillRect/>
          </a:stretch>
        </p:blipFill>
        <p:spPr>
          <a:xfrm>
            <a:off x="535044" y="503818"/>
            <a:ext cx="1122230" cy="315167"/>
          </a:xfrm>
          <a:prstGeom prst="rect">
            <a:avLst/>
          </a:prstGeom>
        </p:spPr>
      </p:pic>
      <p:pic>
        <p:nvPicPr>
          <p:cNvPr id="7" name="Imagen 6">
            <a:extLst>
              <a:ext uri="{FF2B5EF4-FFF2-40B4-BE49-F238E27FC236}">
                <a16:creationId xmlns:a16="http://schemas.microsoft.com/office/drawing/2014/main" id="{A64EFBD4-FF2A-4A6E-A7E5-B6B995D47109}"/>
              </a:ext>
            </a:extLst>
          </p:cNvPr>
          <p:cNvPicPr>
            <a:picLocks noChangeAspect="1"/>
          </p:cNvPicPr>
          <p:nvPr/>
        </p:nvPicPr>
        <p:blipFill>
          <a:blip r:embed="rId4">
            <a:biLevel thresh="75000"/>
          </a:blip>
          <a:stretch>
            <a:fillRect/>
          </a:stretch>
        </p:blipFill>
        <p:spPr>
          <a:xfrm>
            <a:off x="9707015" y="387920"/>
            <a:ext cx="1949941" cy="620252"/>
          </a:xfrm>
          <a:prstGeom prst="rect">
            <a:avLst/>
          </a:prstGeom>
        </p:spPr>
      </p:pic>
      <p:sp>
        <p:nvSpPr>
          <p:cNvPr id="8" name="Marcador de número de diapositiva 7">
            <a:extLst>
              <a:ext uri="{FF2B5EF4-FFF2-40B4-BE49-F238E27FC236}">
                <a16:creationId xmlns:a16="http://schemas.microsoft.com/office/drawing/2014/main" id="{CD594B4E-6600-466E-B099-6DACE53E47D0}"/>
              </a:ext>
            </a:extLst>
          </p:cNvPr>
          <p:cNvSpPr>
            <a:spLocks noGrp="1"/>
          </p:cNvSpPr>
          <p:nvPr>
            <p:ph type="sldNum" sz="quarter" idx="7"/>
          </p:nvPr>
        </p:nvSpPr>
        <p:spPr/>
        <p:txBody>
          <a:bodyPr/>
          <a:lstStyle/>
          <a:p>
            <a:fld id="{B6F15528-21DE-4FAA-801E-634DDDAF4B2B}" type="slidenum">
              <a:rPr lang="en-US" smtClean="0"/>
              <a:t>4</a:t>
            </a:fld>
            <a:endParaRPr lang="en-US"/>
          </a:p>
        </p:txBody>
      </p:sp>
      <p:pic>
        <p:nvPicPr>
          <p:cNvPr id="10242" name="Picture 2" descr="Representation of user experience and interface design">
            <a:extLst>
              <a:ext uri="{FF2B5EF4-FFF2-40B4-BE49-F238E27FC236}">
                <a16:creationId xmlns:a16="http://schemas.microsoft.com/office/drawing/2014/main" id="{B7480355-33BE-441F-A58D-057A3637BD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99" r="6949"/>
          <a:stretch/>
        </p:blipFill>
        <p:spPr bwMode="auto">
          <a:xfrm>
            <a:off x="8511980" y="2474258"/>
            <a:ext cx="3681805" cy="3107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4" y="1775879"/>
            <a:ext cx="7111954" cy="5027017"/>
          </a:xfrm>
          <a:prstGeom prst="rect">
            <a:avLst/>
          </a:prstGeom>
        </p:spPr>
        <p:txBody>
          <a:bodyPr vert="horz" wrap="square" lIns="0" tIns="12700" rIns="0" bIns="0" rtlCol="0">
            <a:spAutoFit/>
          </a:bodyPr>
          <a:lstStyle/>
          <a:p>
            <a:pPr marL="12065" marR="5080" algn="just">
              <a:spcBef>
                <a:spcPts val="100"/>
              </a:spcBef>
              <a:tabLst>
                <a:tab pos="299720" algn="l"/>
              </a:tabLst>
            </a:pPr>
            <a:r>
              <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1. Gestión de múltiples proyectos</a:t>
            </a:r>
          </a:p>
          <a:p>
            <a:pPr marL="354965" marR="5080" indent="-342900" algn="just">
              <a:spcBef>
                <a:spcPts val="100"/>
              </a:spcBef>
              <a:buFont typeface="Wingdings" panose="05000000000000000000" pitchFamily="2" charset="2"/>
              <a:buChar char="§"/>
              <a:tabLst>
                <a:tab pos="299720" algn="l"/>
              </a:tabLst>
            </a:pPr>
            <a:endPar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Permite gestionar múltiples proyectos desde una sola interfaz utilizando una misma ventana de navegador.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Posee una navegación muy sencilla, pudiendo alternar entre un proyecto y otro en cualquier momento.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Permite establecer una configuración diferente para cada proyecto, pudiendo el usuario tener un rol distinto en cada uno de ellos.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Los proyectos pueden ser definidos como privados o públicos, en el primer caso administrador debe dar acceso a cada miembro, a diferencia de los públicos que son visibles para todo el mundo.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Dentro de cada proyecto pueden definirse varios subproyectos.</a:t>
            </a:r>
          </a:p>
          <a:p>
            <a:pPr marL="12065" marR="5080" algn="just">
              <a:spcBef>
                <a:spcPts val="100"/>
              </a:spcBef>
              <a:tabLst>
                <a:tab pos="299720" algn="l"/>
              </a:tabLst>
            </a:pPr>
            <a:endParaRPr lang="es-PY"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3">
            <a:extLst>
              <a:ext uri="{FF2B5EF4-FFF2-40B4-BE49-F238E27FC236}">
                <a16:creationId xmlns:a16="http://schemas.microsoft.com/office/drawing/2014/main" id="{905421A9-F700-31FB-5F6C-F8A2BD78AD8B}"/>
              </a:ext>
            </a:extLst>
          </p:cNvPr>
          <p:cNvSpPr txBox="1">
            <a:spLocks/>
          </p:cNvSpPr>
          <p:nvPr/>
        </p:nvSpPr>
        <p:spPr>
          <a:xfrm>
            <a:off x="0" y="992441"/>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Principales Características y Beneficios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56815418-445A-481F-9AAE-28580D7E7012}"/>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6" name="Imagen 5">
            <a:extLst>
              <a:ext uri="{FF2B5EF4-FFF2-40B4-BE49-F238E27FC236}">
                <a16:creationId xmlns:a16="http://schemas.microsoft.com/office/drawing/2014/main" id="{C70D72F1-9D87-4BFB-ADD6-643EDCA36EC8}"/>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433B0980-B4BB-4420-9D9C-8271B5650EF9}"/>
              </a:ext>
            </a:extLst>
          </p:cNvPr>
          <p:cNvSpPr>
            <a:spLocks noGrp="1"/>
          </p:cNvSpPr>
          <p:nvPr>
            <p:ph type="sldNum" sz="quarter" idx="7"/>
          </p:nvPr>
        </p:nvSpPr>
        <p:spPr/>
        <p:txBody>
          <a:bodyPr/>
          <a:lstStyle/>
          <a:p>
            <a:fld id="{B6F15528-21DE-4FAA-801E-634DDDAF4B2B}" type="slidenum">
              <a:rPr lang="en-US" smtClean="0"/>
              <a:t>5</a:t>
            </a:fld>
            <a:endParaRPr lang="en-US"/>
          </a:p>
        </p:txBody>
      </p:sp>
      <p:pic>
        <p:nvPicPr>
          <p:cNvPr id="2052" name="Picture 4" descr="Medium shot smiley man working on laptop">
            <a:extLst>
              <a:ext uri="{FF2B5EF4-FFF2-40B4-BE49-F238E27FC236}">
                <a16:creationId xmlns:a16="http://schemas.microsoft.com/office/drawing/2014/main" id="{C291D85F-0E7F-4D61-BA40-8BD9CDF1A2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16"/>
          <a:stretch/>
        </p:blipFill>
        <p:spPr bwMode="auto">
          <a:xfrm>
            <a:off x="8703635" y="2200331"/>
            <a:ext cx="3488365" cy="382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2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3" y="1775882"/>
            <a:ext cx="6614413" cy="5334794"/>
          </a:xfrm>
          <a:prstGeom prst="rect">
            <a:avLst/>
          </a:prstGeom>
        </p:spPr>
        <p:txBody>
          <a:bodyPr vert="horz" wrap="square" lIns="0" tIns="12700" rIns="0" bIns="0" rtlCol="0">
            <a:spAutoFit/>
          </a:bodyPr>
          <a:lstStyle/>
          <a:p>
            <a:pPr marL="12065" marR="5080" algn="just">
              <a:spcBef>
                <a:spcPts val="100"/>
              </a:spcBef>
              <a:tabLst>
                <a:tab pos="299720" algn="l"/>
              </a:tabLst>
            </a:pPr>
            <a:r>
              <a:rPr lang="es-PY"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2. </a:t>
            </a:r>
            <a:r>
              <a:rPr lang="es-PY"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Personalización de proyectos</a:t>
            </a:r>
            <a:endPar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2065" marR="5080" algn="just">
              <a:spcBef>
                <a:spcPts val="100"/>
              </a:spcBef>
              <a:tabLst>
                <a:tab pos="299720" algn="l"/>
              </a:tabLst>
            </a:pPr>
            <a:endPar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Cada proyecto es totalmente personalizable, teniendo en cuenta el objetivo del mismo. </a:t>
            </a:r>
          </a:p>
          <a:p>
            <a:pPr marL="354965" marR="5080" indent="-342900" algn="just">
              <a:spcBef>
                <a:spcPts val="100"/>
              </a:spcBef>
              <a:buFont typeface="Wingdings" panose="05000000000000000000" pitchFamily="2" charset="2"/>
              <a:buChar char="§"/>
              <a:tabLst>
                <a:tab pos="299720" algn="l"/>
              </a:tabLst>
            </a:pPr>
            <a:r>
              <a:rPr lang="es-MX" sz="20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cuenta con varios módulos que se pueden desactivar o activar puntualmente para cada proyecto: Wiki, Foro, Noticias, Peticiones, Control del tiempo, Documentos, Ficheros y Repositorio.</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Los módulos comunes a todos los proyectos son: Actividad y Vistazo.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Si un proyecto está enfocado a notificar incidencias, se puede configurar para visualizar solamente las peticiones, por otro lado, si se requiere contar con un entorno más colaborativo, la wiki y las noticias son una buena alternativa.</a:t>
            </a:r>
          </a:p>
          <a:p>
            <a:pPr marL="12065" marR="5080" algn="just">
              <a:spcBef>
                <a:spcPts val="100"/>
              </a:spcBef>
              <a:tabLst>
                <a:tab pos="299720" algn="l"/>
              </a:tabLst>
            </a:pPr>
            <a:endPar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2065" marR="5080" algn="just">
              <a:spcBef>
                <a:spcPts val="100"/>
              </a:spcBef>
              <a:tabLst>
                <a:tab pos="299720" algn="l"/>
              </a:tabLst>
            </a:pPr>
            <a:endPar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3">
            <a:extLst>
              <a:ext uri="{FF2B5EF4-FFF2-40B4-BE49-F238E27FC236}">
                <a16:creationId xmlns:a16="http://schemas.microsoft.com/office/drawing/2014/main" id="{45C05868-67DD-5B44-D36C-96EDDD7E3038}"/>
              </a:ext>
            </a:extLst>
          </p:cNvPr>
          <p:cNvSpPr txBox="1">
            <a:spLocks/>
          </p:cNvSpPr>
          <p:nvPr/>
        </p:nvSpPr>
        <p:spPr>
          <a:xfrm>
            <a:off x="0" y="992444"/>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Principales Características y Beneficios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FDA3068A-1D7D-4389-85D8-06655D227B4E}"/>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5" name="Imagen 4">
            <a:extLst>
              <a:ext uri="{FF2B5EF4-FFF2-40B4-BE49-F238E27FC236}">
                <a16:creationId xmlns:a16="http://schemas.microsoft.com/office/drawing/2014/main" id="{C3AADEEC-A10A-4E60-AEF0-B28B0589C50C}"/>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5FA9D6B9-C85E-45A1-A3AE-900FEA87D6A6}"/>
              </a:ext>
            </a:extLst>
          </p:cNvPr>
          <p:cNvSpPr>
            <a:spLocks noGrp="1"/>
          </p:cNvSpPr>
          <p:nvPr>
            <p:ph type="sldNum" sz="quarter" idx="7"/>
          </p:nvPr>
        </p:nvSpPr>
        <p:spPr/>
        <p:txBody>
          <a:bodyPr/>
          <a:lstStyle/>
          <a:p>
            <a:fld id="{B6F15528-21DE-4FAA-801E-634DDDAF4B2B}" type="slidenum">
              <a:rPr lang="en-US" smtClean="0"/>
              <a:t>6</a:t>
            </a:fld>
            <a:endParaRPr lang="en-US"/>
          </a:p>
        </p:txBody>
      </p:sp>
      <p:pic>
        <p:nvPicPr>
          <p:cNvPr id="3076" name="Picture 4" descr="Smiling couple sitting at desk with laptops against wall with notes">
            <a:extLst>
              <a:ext uri="{FF2B5EF4-FFF2-40B4-BE49-F238E27FC236}">
                <a16:creationId xmlns:a16="http://schemas.microsoft.com/office/drawing/2014/main" id="{104D7AFC-ADD4-4CEF-AB0B-D779BAC2EB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29" t="26716" r="3392"/>
          <a:stretch/>
        </p:blipFill>
        <p:spPr bwMode="auto">
          <a:xfrm>
            <a:off x="8027894" y="2271276"/>
            <a:ext cx="4155141" cy="345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3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4" y="1775887"/>
            <a:ext cx="6856459" cy="5365571"/>
          </a:xfrm>
          <a:prstGeom prst="rect">
            <a:avLst/>
          </a:prstGeom>
        </p:spPr>
        <p:txBody>
          <a:bodyPr vert="horz" wrap="square" lIns="0" tIns="12700" rIns="0" bIns="0" rtlCol="0">
            <a:spAutoFit/>
          </a:bodyPr>
          <a:lstStyle/>
          <a:p>
            <a:pPr marL="12065" marR="5080" algn="just">
              <a:spcBef>
                <a:spcPts val="100"/>
              </a:spcBef>
              <a:tabLst>
                <a:tab pos="299720" algn="l"/>
              </a:tabLst>
            </a:pPr>
            <a:r>
              <a:rPr lang="es-PY"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3. </a:t>
            </a:r>
            <a:r>
              <a:rPr lang="es-PY" b="1" dirty="0">
                <a:solidFill>
                  <a:prstClr val="black"/>
                </a:solidFill>
                <a:latin typeface="Open Sans" panose="020B0606030504020204" pitchFamily="34" charset="0"/>
                <a:ea typeface="Open Sans" panose="020B0606030504020204" pitchFamily="34" charset="0"/>
                <a:cs typeface="Open Sans" panose="020B0606030504020204" pitchFamily="34" charset="0"/>
              </a:rPr>
              <a:t>Sistema flexible de seguimiento de tareas</a:t>
            </a:r>
            <a:endParaRPr lang="es-MX" b="1"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97815" marR="5080" indent="-285750" algn="just">
              <a:spcBef>
                <a:spcPts val="100"/>
              </a:spcBef>
              <a:buFont typeface="Wingdings" panose="05000000000000000000" pitchFamily="2" charset="2"/>
              <a:buChar char="§"/>
              <a:tabLst>
                <a:tab pos="299720" algn="l"/>
              </a:tabLst>
            </a:pPr>
            <a:endPar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97815" marR="5080" indent="-285750" algn="just">
              <a:spcBef>
                <a:spcPts val="100"/>
              </a:spcBef>
              <a:buFont typeface="Wingdings" panose="05000000000000000000" pitchFamily="2" charset="2"/>
              <a:buChar char="§"/>
              <a:tabLst>
                <a:tab pos="299720" algn="l"/>
              </a:tabLst>
            </a:pPr>
            <a:r>
              <a:rPr lang="es-MX"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permite visualizar las peticiones de manera sencilla. pueden ser visualizadas de manera personalizada estableciendo filtros, y servir así de informes de tareas o incidencias. </a:t>
            </a:r>
          </a:p>
          <a:p>
            <a:pPr marL="297815" marR="5080" indent="-285750" algn="just">
              <a:spcBef>
                <a:spcPts val="100"/>
              </a:spcBef>
              <a:buFont typeface="Wingdings" panose="05000000000000000000" pitchFamily="2" charset="2"/>
              <a:buChar char="§"/>
              <a:tabLst>
                <a:tab pos="299720" algn="l"/>
              </a:tabLst>
            </a:pP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Las peticiones pueden ser inicialmente de tipos: errores, tareas y soporte y pueden ser asignadas a un miembro del proyecto. </a:t>
            </a:r>
          </a:p>
          <a:p>
            <a:pPr marL="297815" marR="5080" indent="-285750" algn="just">
              <a:spcBef>
                <a:spcPts val="100"/>
              </a:spcBef>
              <a:buFont typeface="Wingdings" panose="05000000000000000000" pitchFamily="2" charset="2"/>
              <a:buChar char="§"/>
              <a:tabLst>
                <a:tab pos="299720" algn="l"/>
              </a:tabLst>
            </a:pP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Se puede indicar una fecha de inicio y fin para esa petición, a la vez de ir asignándole un porcentaje de realización. </a:t>
            </a:r>
          </a:p>
          <a:p>
            <a:pPr marL="297815" marR="5080" indent="-285750" algn="just">
              <a:spcBef>
                <a:spcPts val="100"/>
              </a:spcBef>
              <a:buFont typeface="Wingdings" panose="05000000000000000000" pitchFamily="2" charset="2"/>
              <a:buChar char="§"/>
              <a:tabLst>
                <a:tab pos="299720" algn="l"/>
              </a:tabLst>
            </a:pP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También permite definir prioridades para cada petición, enlazar con la subida de un fichero, y asignarle una categoría (se pueden definir tantas como se quieran). </a:t>
            </a:r>
          </a:p>
          <a:p>
            <a:pPr marL="297815" marR="5080" indent="-285750" algn="just">
              <a:spcBef>
                <a:spcPts val="100"/>
              </a:spcBef>
              <a:buFont typeface="Wingdings" panose="05000000000000000000" pitchFamily="2" charset="2"/>
              <a:buChar char="§"/>
              <a:tabLst>
                <a:tab pos="299720" algn="l"/>
              </a:tabLst>
            </a:pPr>
            <a:r>
              <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rPr>
              <a:t>Dentro de un proyecto pueden establecerse versiones y asignar tareas a determinadas versiones, de tal forma que cuando se vayan marcando tareas completadas, las versiones irán completando su porcentaje automáticamente.</a:t>
            </a:r>
          </a:p>
          <a:p>
            <a:pPr marL="297815" marR="5080" indent="-285750" algn="just">
              <a:spcBef>
                <a:spcPts val="100"/>
              </a:spcBef>
              <a:buFont typeface="Wingdings" panose="05000000000000000000" pitchFamily="2" charset="2"/>
              <a:buChar char="§"/>
              <a:tabLst>
                <a:tab pos="299720" algn="l"/>
              </a:tabLst>
            </a:pPr>
            <a:endParaRPr lang="es-MX"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3">
            <a:extLst>
              <a:ext uri="{FF2B5EF4-FFF2-40B4-BE49-F238E27FC236}">
                <a16:creationId xmlns:a16="http://schemas.microsoft.com/office/drawing/2014/main" id="{55069DFF-D4A2-325A-9B11-AD143B6DBD1B}"/>
              </a:ext>
            </a:extLst>
          </p:cNvPr>
          <p:cNvSpPr txBox="1">
            <a:spLocks/>
          </p:cNvSpPr>
          <p:nvPr/>
        </p:nvSpPr>
        <p:spPr>
          <a:xfrm>
            <a:off x="0" y="992449"/>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Principales Características y Beneficios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0E8D16F2-6881-427B-B00C-D7B24F3C8D3A}"/>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5" name="Imagen 4">
            <a:extLst>
              <a:ext uri="{FF2B5EF4-FFF2-40B4-BE49-F238E27FC236}">
                <a16:creationId xmlns:a16="http://schemas.microsoft.com/office/drawing/2014/main" id="{C07611BE-0161-4E87-B168-4638880283EC}"/>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C7E34FB2-4F3A-47D5-AFC7-0E42AE20B545}"/>
              </a:ext>
            </a:extLst>
          </p:cNvPr>
          <p:cNvSpPr>
            <a:spLocks noGrp="1"/>
          </p:cNvSpPr>
          <p:nvPr>
            <p:ph type="sldNum" sz="quarter" idx="7"/>
          </p:nvPr>
        </p:nvSpPr>
        <p:spPr/>
        <p:txBody>
          <a:bodyPr/>
          <a:lstStyle/>
          <a:p>
            <a:fld id="{B6F15528-21DE-4FAA-801E-634DDDAF4B2B}" type="slidenum">
              <a:rPr lang="en-US" smtClean="0"/>
              <a:t>7</a:t>
            </a:fld>
            <a:endParaRPr lang="en-US"/>
          </a:p>
        </p:txBody>
      </p:sp>
      <p:pic>
        <p:nvPicPr>
          <p:cNvPr id="4100" name="Picture 4" descr="Colleagues working together in a call center office">
            <a:extLst>
              <a:ext uri="{FF2B5EF4-FFF2-40B4-BE49-F238E27FC236}">
                <a16:creationId xmlns:a16="http://schemas.microsoft.com/office/drawing/2014/main" id="{F37BC613-7667-438C-B686-B7F63778F4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37"/>
          <a:stretch/>
        </p:blipFill>
        <p:spPr bwMode="auto">
          <a:xfrm>
            <a:off x="8197002" y="2433918"/>
            <a:ext cx="3994998" cy="343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6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3" y="1779709"/>
            <a:ext cx="6816119" cy="3733586"/>
          </a:xfrm>
          <a:prstGeom prst="rect">
            <a:avLst/>
          </a:prstGeom>
        </p:spPr>
        <p:txBody>
          <a:bodyPr vert="horz" wrap="square" lIns="0" tIns="12700" rIns="0" bIns="0" rtlCol="0">
            <a:spAutoFit/>
          </a:bodyPr>
          <a:lstStyle/>
          <a:p>
            <a:pPr marL="12065" marR="5080" algn="just">
              <a:spcBef>
                <a:spcPts val="100"/>
              </a:spcBef>
              <a:tabLst>
                <a:tab pos="299720" algn="l"/>
              </a:tabLst>
            </a:pPr>
            <a:r>
              <a:rPr lang="es-PY"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4. </a:t>
            </a:r>
            <a:r>
              <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Calendario y diagrama de Gantt</a:t>
            </a:r>
          </a:p>
          <a:p>
            <a:pPr marL="12065" marR="5080" algn="just">
              <a:spcBef>
                <a:spcPts val="100"/>
              </a:spcBef>
              <a:tabLst>
                <a:tab pos="299720" algn="l"/>
              </a:tabLst>
            </a:pPr>
            <a:endPar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20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incluye un calendario para visualizar todas las peticiones a lo largo de un mes elegido, donde se indican claramente el día de inicio y de fin de cada petición.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También ofrece una vista en diagrama de Gantt, donde se va marcando el porcentaje completado conforme avanzan los días.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Las peticiones que se visualizan tanto en el calendario como en el diagrama de Gantt están sujetas a los filtros definidos por el usuario.</a:t>
            </a:r>
          </a:p>
        </p:txBody>
      </p:sp>
      <p:sp>
        <p:nvSpPr>
          <p:cNvPr id="6" name="object 3">
            <a:extLst>
              <a:ext uri="{FF2B5EF4-FFF2-40B4-BE49-F238E27FC236}">
                <a16:creationId xmlns:a16="http://schemas.microsoft.com/office/drawing/2014/main" id="{7D13EAA3-34D9-4F22-6C85-2E64C63B39EB}"/>
              </a:ext>
            </a:extLst>
          </p:cNvPr>
          <p:cNvSpPr txBox="1">
            <a:spLocks/>
          </p:cNvSpPr>
          <p:nvPr/>
        </p:nvSpPr>
        <p:spPr>
          <a:xfrm>
            <a:off x="0" y="996270"/>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Principales Características y Beneficios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FA715079-1D9D-4EFF-BB9D-E7DD5AD8696A}"/>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5" name="Imagen 4">
            <a:extLst>
              <a:ext uri="{FF2B5EF4-FFF2-40B4-BE49-F238E27FC236}">
                <a16:creationId xmlns:a16="http://schemas.microsoft.com/office/drawing/2014/main" id="{F3962C3B-5A51-4A6E-962D-8C44EAE2347A}"/>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A168CA94-6B80-43F3-B294-C5D4936851AD}"/>
              </a:ext>
            </a:extLst>
          </p:cNvPr>
          <p:cNvSpPr>
            <a:spLocks noGrp="1"/>
          </p:cNvSpPr>
          <p:nvPr>
            <p:ph type="sldNum" sz="quarter" idx="7"/>
          </p:nvPr>
        </p:nvSpPr>
        <p:spPr/>
        <p:txBody>
          <a:bodyPr/>
          <a:lstStyle/>
          <a:p>
            <a:fld id="{B6F15528-21DE-4FAA-801E-634DDDAF4B2B}" type="slidenum">
              <a:rPr lang="en-US" smtClean="0"/>
              <a:t>8</a:t>
            </a:fld>
            <a:endParaRPr lang="en-US"/>
          </a:p>
        </p:txBody>
      </p:sp>
      <p:pic>
        <p:nvPicPr>
          <p:cNvPr id="7" name="Picture 2" descr="Calendar Planner Agenda Schedule Concept">
            <a:extLst>
              <a:ext uri="{FF2B5EF4-FFF2-40B4-BE49-F238E27FC236}">
                <a16:creationId xmlns:a16="http://schemas.microsoft.com/office/drawing/2014/main" id="{707682E5-B920-4D4D-83B7-66485B7002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71" r="7677"/>
          <a:stretch/>
        </p:blipFill>
        <p:spPr bwMode="auto">
          <a:xfrm>
            <a:off x="8178905" y="2380131"/>
            <a:ext cx="4011749" cy="307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3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094" y="1779708"/>
            <a:ext cx="6251342" cy="4988545"/>
          </a:xfrm>
          <a:prstGeom prst="rect">
            <a:avLst/>
          </a:prstGeom>
        </p:spPr>
        <p:txBody>
          <a:bodyPr vert="horz" wrap="square" lIns="0" tIns="12700" rIns="0" bIns="0" rtlCol="0">
            <a:spAutoFit/>
          </a:bodyPr>
          <a:lstStyle/>
          <a:p>
            <a:pPr marL="12065" marR="5080" algn="just">
              <a:spcBef>
                <a:spcPts val="100"/>
              </a:spcBef>
              <a:tabLst>
                <a:tab pos="299720" algn="l"/>
              </a:tabLst>
            </a:pPr>
            <a:r>
              <a:rPr lang="es-PY"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rPr>
              <a:t>5. </a:t>
            </a:r>
            <a:r>
              <a:rPr lang="es-MX"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Integración en repositorios de código fuente</a:t>
            </a:r>
            <a:endParaRPr lang="es-MX" sz="2000" b="1"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2065" marR="5080" algn="just">
              <a:spcBef>
                <a:spcPts val="100"/>
              </a:spcBef>
              <a:tabLst>
                <a:tab pos="299720" algn="l"/>
              </a:tabLst>
            </a:pPr>
            <a:endPar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54965" marR="5080" indent="-342900" algn="just">
              <a:spcBef>
                <a:spcPts val="100"/>
              </a:spcBef>
              <a:buFont typeface="Wingdings" panose="05000000000000000000" pitchFamily="2" charset="2"/>
              <a:buChar char="§"/>
              <a:tabLst>
                <a:tab pos="299720" algn="l"/>
              </a:tabLst>
            </a:pPr>
            <a:r>
              <a:rPr lang="es-MX" sz="20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Redmine</a:t>
            </a: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permite la integración con repositorios de código (</a:t>
            </a:r>
            <a:r>
              <a:rPr lang="es-MX" sz="2000" spc="-5"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Subversion</a:t>
            </a: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 Git, CVS, entre otros) que esté montado en la misma máquina, para ello solo es preciso indicarle el directorio correspondiente.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La aplicación sirve así de interfaz web para el seguimiento del desarrollo de un proyecto. Pueden descargarse los ficheros, ver el historial, los cambios, e incluso descargar un archivo a modo de parche para aplicar a código desactualizado. </a:t>
            </a:r>
          </a:p>
          <a:p>
            <a:pPr marL="354965" marR="5080" indent="-342900" algn="just">
              <a:spcBef>
                <a:spcPts val="100"/>
              </a:spcBef>
              <a:buFont typeface="Wingdings" panose="05000000000000000000" pitchFamily="2" charset="2"/>
              <a:buChar char="§"/>
              <a:tabLst>
                <a:tab pos="299720" algn="l"/>
              </a:tabLst>
            </a:pPr>
            <a:r>
              <a:rPr lang="es-MX" sz="2000" spc="-5" dirty="0">
                <a:solidFill>
                  <a:prstClr val="black"/>
                </a:solidFill>
                <a:latin typeface="Open Sans" panose="020B0606030504020204" pitchFamily="34" charset="0"/>
                <a:ea typeface="Open Sans" panose="020B0606030504020204" pitchFamily="34" charset="0"/>
                <a:cs typeface="Open Sans" panose="020B0606030504020204" pitchFamily="34" charset="0"/>
              </a:rPr>
              <a:t>Incluyendo así un sistema de seguimiento de versiones, aunque no pueden actualizarse los ficheros directamente.</a:t>
            </a:r>
          </a:p>
        </p:txBody>
      </p:sp>
      <p:sp>
        <p:nvSpPr>
          <p:cNvPr id="8" name="object 3">
            <a:extLst>
              <a:ext uri="{FF2B5EF4-FFF2-40B4-BE49-F238E27FC236}">
                <a16:creationId xmlns:a16="http://schemas.microsoft.com/office/drawing/2014/main" id="{414DBC38-4162-DE43-C224-BAADC0E8D55F}"/>
              </a:ext>
            </a:extLst>
          </p:cNvPr>
          <p:cNvSpPr txBox="1">
            <a:spLocks/>
          </p:cNvSpPr>
          <p:nvPr/>
        </p:nvSpPr>
        <p:spPr>
          <a:xfrm>
            <a:off x="0" y="996270"/>
            <a:ext cx="12192000" cy="443711"/>
          </a:xfrm>
          <a:prstGeom prst="rect">
            <a:avLst/>
          </a:prstGeom>
          <a:solidFill>
            <a:srgbClr val="002060"/>
          </a:solidFill>
        </p:spPr>
        <p:txBody>
          <a:bodyPr vert="horz" wrap="square" lIns="0" tIns="12700" rIns="0" bIns="0" rtlCol="0">
            <a:spAutoFit/>
          </a:bodyPr>
          <a:lstStyle>
            <a:lvl1pPr>
              <a:defRPr sz="1800" b="0" i="0">
                <a:solidFill>
                  <a:schemeClr val="tx1"/>
                </a:solidFill>
                <a:latin typeface="Verdana"/>
                <a:ea typeface="+mj-ea"/>
                <a:cs typeface="Verdana"/>
              </a:defRPr>
            </a:lvl1pPr>
          </a:lstStyle>
          <a:p>
            <a:pPr marL="12700" algn="ctr">
              <a:spcBef>
                <a:spcPts val="100"/>
              </a:spcBef>
            </a:pPr>
            <a:r>
              <a:rPr lang="es-PY" sz="2800" b="1" kern="0" spc="-5"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Principales Características y Beneficios</a:t>
            </a:r>
            <a:endParaRPr lang="es-PY" sz="2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D915D415-5F03-43A7-BB9C-8F2F7F0510CF}"/>
              </a:ext>
            </a:extLst>
          </p:cNvPr>
          <p:cNvPicPr>
            <a:picLocks noChangeAspect="1"/>
          </p:cNvPicPr>
          <p:nvPr/>
        </p:nvPicPr>
        <p:blipFill>
          <a:blip r:embed="rId2"/>
          <a:stretch>
            <a:fillRect/>
          </a:stretch>
        </p:blipFill>
        <p:spPr>
          <a:xfrm>
            <a:off x="535044" y="503818"/>
            <a:ext cx="1122230" cy="315167"/>
          </a:xfrm>
          <a:prstGeom prst="rect">
            <a:avLst/>
          </a:prstGeom>
        </p:spPr>
      </p:pic>
      <p:pic>
        <p:nvPicPr>
          <p:cNvPr id="5" name="Imagen 4">
            <a:extLst>
              <a:ext uri="{FF2B5EF4-FFF2-40B4-BE49-F238E27FC236}">
                <a16:creationId xmlns:a16="http://schemas.microsoft.com/office/drawing/2014/main" id="{44F147F7-F761-46CD-84DA-0B6BB4450F48}"/>
              </a:ext>
            </a:extLst>
          </p:cNvPr>
          <p:cNvPicPr>
            <a:picLocks noChangeAspect="1"/>
          </p:cNvPicPr>
          <p:nvPr/>
        </p:nvPicPr>
        <p:blipFill>
          <a:blip r:embed="rId3">
            <a:biLevel thresh="75000"/>
          </a:blip>
          <a:stretch>
            <a:fillRect/>
          </a:stretch>
        </p:blipFill>
        <p:spPr>
          <a:xfrm>
            <a:off x="9707015" y="387920"/>
            <a:ext cx="1949941" cy="620252"/>
          </a:xfrm>
          <a:prstGeom prst="rect">
            <a:avLst/>
          </a:prstGeom>
        </p:spPr>
      </p:pic>
      <p:sp>
        <p:nvSpPr>
          <p:cNvPr id="3" name="Marcador de número de diapositiva 2">
            <a:extLst>
              <a:ext uri="{FF2B5EF4-FFF2-40B4-BE49-F238E27FC236}">
                <a16:creationId xmlns:a16="http://schemas.microsoft.com/office/drawing/2014/main" id="{01037AB6-21BE-464C-A837-08FA9D75EF7A}"/>
              </a:ext>
            </a:extLst>
          </p:cNvPr>
          <p:cNvSpPr>
            <a:spLocks noGrp="1"/>
          </p:cNvSpPr>
          <p:nvPr>
            <p:ph type="sldNum" sz="quarter" idx="7"/>
          </p:nvPr>
        </p:nvSpPr>
        <p:spPr/>
        <p:txBody>
          <a:bodyPr/>
          <a:lstStyle/>
          <a:p>
            <a:fld id="{B6F15528-21DE-4FAA-801E-634DDDAF4B2B}" type="slidenum">
              <a:rPr lang="en-US" smtClean="0"/>
              <a:t>9</a:t>
            </a:fld>
            <a:endParaRPr lang="en-US"/>
          </a:p>
        </p:txBody>
      </p:sp>
      <p:pic>
        <p:nvPicPr>
          <p:cNvPr id="5122" name="Picture 2" descr="Programming background with person working with codes on computer">
            <a:extLst>
              <a:ext uri="{FF2B5EF4-FFF2-40B4-BE49-F238E27FC236}">
                <a16:creationId xmlns:a16="http://schemas.microsoft.com/office/drawing/2014/main" id="{BB789F80-E883-4808-8480-D83DF9E60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054" y="2416056"/>
            <a:ext cx="4632676" cy="309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53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02_TF33781529" id="{B1D49CA5-A37F-4481-9498-089364DEF8BB}" vid="{7B5EDC1C-062C-4068-BE08-41B71567A646}"/>
    </a:ext>
  </a:extLst>
</a:theme>
</file>

<file path=ppt/theme/theme5.xml><?xml version="1.0" encoding="utf-8"?>
<a:theme xmlns:a="http://schemas.openxmlformats.org/drawingml/2006/main" name="1_Tema de Offic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02_TF33781529" id="{B1D49CA5-A37F-4481-9498-089364DEF8BB}" vid="{7B5EDC1C-062C-4068-BE08-41B71567A646}"/>
    </a:ext>
  </a:extLst>
</a:theme>
</file>

<file path=ppt/theme/theme6.xml><?xml version="1.0" encoding="utf-8"?>
<a:theme xmlns:a="http://schemas.openxmlformats.org/drawingml/2006/main" name="1_Office Them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ppt/theme/themeOverride2.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4254</TotalTime>
  <Words>1605</Words>
  <Application>Microsoft Office PowerPoint</Application>
  <PresentationFormat>Panorámica</PresentationFormat>
  <Paragraphs>137</Paragraphs>
  <Slides>18</Slides>
  <Notes>2</Notes>
  <HiddenSlides>0</HiddenSlides>
  <MMClips>0</MMClips>
  <ScaleCrop>false</ScaleCrop>
  <HeadingPairs>
    <vt:vector size="6" baseType="variant">
      <vt:variant>
        <vt:lpstr>Fuentes usadas</vt:lpstr>
      </vt:variant>
      <vt:variant>
        <vt:i4>14</vt:i4>
      </vt:variant>
      <vt:variant>
        <vt:lpstr>Tema</vt:lpstr>
      </vt:variant>
      <vt:variant>
        <vt:i4>6</vt:i4>
      </vt:variant>
      <vt:variant>
        <vt:lpstr>Títulos de diapositiva</vt:lpstr>
      </vt:variant>
      <vt:variant>
        <vt:i4>18</vt:i4>
      </vt:variant>
    </vt:vector>
  </HeadingPairs>
  <TitlesOfParts>
    <vt:vector size="38" baseType="lpstr">
      <vt:lpstr>Arial</vt:lpstr>
      <vt:lpstr>Arial Black</vt:lpstr>
      <vt:lpstr>Avenir Next LT Pro Demi</vt:lpstr>
      <vt:lpstr>Calibri</vt:lpstr>
      <vt:lpstr>Calibri Light</vt:lpstr>
      <vt:lpstr>Candara</vt:lpstr>
      <vt:lpstr>Helvetica</vt:lpstr>
      <vt:lpstr>Helvetica Light</vt:lpstr>
      <vt:lpstr>Open Sans</vt:lpstr>
      <vt:lpstr>Segoe UI</vt:lpstr>
      <vt:lpstr>Tahoma</vt:lpstr>
      <vt:lpstr>Times New Roman</vt:lpstr>
      <vt:lpstr>Verdana</vt:lpstr>
      <vt:lpstr>Wingdings</vt:lpstr>
      <vt:lpstr>Office Theme</vt:lpstr>
      <vt:lpstr>Tema de Office</vt:lpstr>
      <vt:lpstr>2_Tema de Office</vt:lpstr>
      <vt:lpstr>3_Tema de Office</vt:lpstr>
      <vt:lpstr>1_Tema de Office</vt:lpstr>
      <vt:lpstr>1_Office Theme</vt:lpstr>
      <vt:lpstr>Presentación de PowerPoint</vt:lpstr>
      <vt:lpstr>MAESTRÍA EN GESTIÓN DE PROYECTOS</vt:lpstr>
      <vt:lpstr>Presentación de PowerPoint</vt:lpstr>
      <vt:lpstr>¿Qué es y para qué sirve?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REDMINE</dc:title>
  <dc:creator>Rocio Raquel Paniagua Gimenez</dc:creator>
  <cp:lastModifiedBy>Rocío Raquel</cp:lastModifiedBy>
  <cp:revision>49</cp:revision>
  <dcterms:created xsi:type="dcterms:W3CDTF">2022-07-22T03:30:13Z</dcterms:created>
  <dcterms:modified xsi:type="dcterms:W3CDTF">2026-01-30T02:02:16Z</dcterms:modified>
</cp:coreProperties>
</file>